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82" r:id="rId4"/>
    <p:sldId id="283" r:id="rId5"/>
    <p:sldId id="280" r:id="rId6"/>
    <p:sldId id="260" r:id="rId7"/>
    <p:sldId id="288" r:id="rId8"/>
    <p:sldId id="262" r:id="rId9"/>
    <p:sldId id="258" r:id="rId10"/>
    <p:sldId id="284" r:id="rId11"/>
    <p:sldId id="297" r:id="rId12"/>
    <p:sldId id="291" r:id="rId13"/>
    <p:sldId id="293" r:id="rId14"/>
    <p:sldId id="294" r:id="rId15"/>
    <p:sldId id="295" r:id="rId16"/>
    <p:sldId id="285" r:id="rId17"/>
    <p:sldId id="263" r:id="rId18"/>
    <p:sldId id="289" r:id="rId19"/>
    <p:sldId id="292" r:id="rId20"/>
    <p:sldId id="286" r:id="rId21"/>
    <p:sldId id="264" r:id="rId22"/>
    <p:sldId id="276" r:id="rId23"/>
    <p:sldId id="287" r:id="rId24"/>
    <p:sldId id="281" r:id="rId25"/>
    <p:sldId id="259" r:id="rId26"/>
    <p:sldId id="265" r:id="rId27"/>
    <p:sldId id="266" r:id="rId28"/>
    <p:sldId id="267" r:id="rId29"/>
    <p:sldId id="268" r:id="rId30"/>
    <p:sldId id="270" r:id="rId31"/>
    <p:sldId id="269" r:id="rId32"/>
    <p:sldId id="271" r:id="rId33"/>
    <p:sldId id="272" r:id="rId34"/>
    <p:sldId id="273" r:id="rId35"/>
    <p:sldId id="274" r:id="rId36"/>
    <p:sldId id="277" r:id="rId37"/>
    <p:sldId id="278" r:id="rId38"/>
    <p:sldId id="275" r:id="rId39"/>
    <p:sldId id="279" r:id="rId40"/>
    <p:sldId id="2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712" autoAdjust="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tala, Pratap" userId="f974a80b-5f27-4d9f-8c5d-af13c7e20c36" providerId="ADAL" clId="{FF6CE1C4-E386-4C48-9469-87BEDEE0DDA0}"/>
    <pc:docChg chg="undo custSel addSld delSld modSld">
      <pc:chgData name="Kotala, Pratap" userId="f974a80b-5f27-4d9f-8c5d-af13c7e20c36" providerId="ADAL" clId="{FF6CE1C4-E386-4C48-9469-87BEDEE0DDA0}" dt="2020-03-09T05:31:11.902" v="3433" actId="403"/>
      <pc:docMkLst>
        <pc:docMk/>
      </pc:docMkLst>
      <pc:sldChg chg="modSp">
        <pc:chgData name="Kotala, Pratap" userId="f974a80b-5f27-4d9f-8c5d-af13c7e20c36" providerId="ADAL" clId="{FF6CE1C4-E386-4C48-9469-87BEDEE0DDA0}" dt="2020-03-09T05:26:27.881" v="3368" actId="20577"/>
        <pc:sldMkLst>
          <pc:docMk/>
          <pc:sldMk cId="3692976579" sldId="256"/>
        </pc:sldMkLst>
        <pc:spChg chg="mod">
          <ac:chgData name="Kotala, Pratap" userId="f974a80b-5f27-4d9f-8c5d-af13c7e20c36" providerId="ADAL" clId="{FF6CE1C4-E386-4C48-9469-87BEDEE0DDA0}" dt="2020-03-09T05:26:27.881" v="3368" actId="20577"/>
          <ac:spMkLst>
            <pc:docMk/>
            <pc:sldMk cId="3692976579" sldId="256"/>
            <ac:spMk id="3" creationId="{1705A3EC-8E57-48D1-9DD3-E774E9B117C9}"/>
          </ac:spMkLst>
        </pc:spChg>
      </pc:sldChg>
      <pc:sldChg chg="addSp delSp modSp">
        <pc:chgData name="Kotala, Pratap" userId="f974a80b-5f27-4d9f-8c5d-af13c7e20c36" providerId="ADAL" clId="{FF6CE1C4-E386-4C48-9469-87BEDEE0DDA0}" dt="2020-03-09T03:07:31.568" v="842"/>
        <pc:sldMkLst>
          <pc:docMk/>
          <pc:sldMk cId="1705126412" sldId="257"/>
        </pc:sldMkLst>
        <pc:spChg chg="mod">
          <ac:chgData name="Kotala, Pratap" userId="f974a80b-5f27-4d9f-8c5d-af13c7e20c36" providerId="ADAL" clId="{FF6CE1C4-E386-4C48-9469-87BEDEE0DDA0}" dt="2020-03-09T02:48:08.877" v="226" actId="14100"/>
          <ac:spMkLst>
            <pc:docMk/>
            <pc:sldMk cId="1705126412" sldId="257"/>
            <ac:spMk id="2" creationId="{E73B24B6-87ED-4130-8D35-A3FFB9AA3ABB}"/>
          </ac:spMkLst>
        </pc:spChg>
        <pc:spChg chg="mod">
          <ac:chgData name="Kotala, Pratap" userId="f974a80b-5f27-4d9f-8c5d-af13c7e20c36" providerId="ADAL" clId="{FF6CE1C4-E386-4C48-9469-87BEDEE0DDA0}" dt="2020-03-09T03:07:31.568" v="842"/>
          <ac:spMkLst>
            <pc:docMk/>
            <pc:sldMk cId="1705126412" sldId="257"/>
            <ac:spMk id="3" creationId="{DDE63AE1-7B95-4C7E-8222-3AEFC90477AA}"/>
          </ac:spMkLst>
        </pc:spChg>
        <pc:spChg chg="add del">
          <ac:chgData name="Kotala, Pratap" userId="f974a80b-5f27-4d9f-8c5d-af13c7e20c36" providerId="ADAL" clId="{FF6CE1C4-E386-4C48-9469-87BEDEE0DDA0}" dt="2020-03-09T02:44:58.080" v="187"/>
          <ac:spMkLst>
            <pc:docMk/>
            <pc:sldMk cId="1705126412" sldId="257"/>
            <ac:spMk id="4" creationId="{660F3C9C-9FE7-4231-90BB-067C19980D36}"/>
          </ac:spMkLst>
        </pc:spChg>
        <pc:spChg chg="add del">
          <ac:chgData name="Kotala, Pratap" userId="f974a80b-5f27-4d9f-8c5d-af13c7e20c36" providerId="ADAL" clId="{FF6CE1C4-E386-4C48-9469-87BEDEE0DDA0}" dt="2020-03-09T02:44:58.080" v="187"/>
          <ac:spMkLst>
            <pc:docMk/>
            <pc:sldMk cId="1705126412" sldId="257"/>
            <ac:spMk id="7" creationId="{14675D3D-F39F-4015-ABC0-43E0A6EB32F7}"/>
          </ac:spMkLst>
        </pc:spChg>
        <pc:spChg chg="add del mod">
          <ac:chgData name="Kotala, Pratap" userId="f974a80b-5f27-4d9f-8c5d-af13c7e20c36" providerId="ADAL" clId="{FF6CE1C4-E386-4C48-9469-87BEDEE0DDA0}" dt="2020-03-09T02:47:06.583" v="209"/>
          <ac:spMkLst>
            <pc:docMk/>
            <pc:sldMk cId="1705126412" sldId="257"/>
            <ac:spMk id="8" creationId="{DEFD8DA4-1484-4971-9DB5-ECAED1DCC7C7}"/>
          </ac:spMkLst>
        </pc:spChg>
        <pc:spChg chg="add del mod">
          <ac:chgData name="Kotala, Pratap" userId="f974a80b-5f27-4d9f-8c5d-af13c7e20c36" providerId="ADAL" clId="{FF6CE1C4-E386-4C48-9469-87BEDEE0DDA0}" dt="2020-03-09T02:47:06.583" v="209"/>
          <ac:spMkLst>
            <pc:docMk/>
            <pc:sldMk cId="1705126412" sldId="257"/>
            <ac:spMk id="9" creationId="{B8C74A21-C302-449C-953E-67896510AE10}"/>
          </ac:spMkLst>
        </pc:spChg>
        <pc:spChg chg="add del mod">
          <ac:chgData name="Kotala, Pratap" userId="f974a80b-5f27-4d9f-8c5d-af13c7e20c36" providerId="ADAL" clId="{FF6CE1C4-E386-4C48-9469-87BEDEE0DDA0}" dt="2020-03-09T02:47:06.583" v="209"/>
          <ac:spMkLst>
            <pc:docMk/>
            <pc:sldMk cId="1705126412" sldId="257"/>
            <ac:spMk id="12" creationId="{B31B63BE-AE68-4696-9052-CF6C5458ECB5}"/>
          </ac:spMkLst>
        </pc:spChg>
        <pc:spChg chg="add del mod">
          <ac:chgData name="Kotala, Pratap" userId="f974a80b-5f27-4d9f-8c5d-af13c7e20c36" providerId="ADAL" clId="{FF6CE1C4-E386-4C48-9469-87BEDEE0DDA0}" dt="2020-03-09T02:47:06.583" v="209"/>
          <ac:spMkLst>
            <pc:docMk/>
            <pc:sldMk cId="1705126412" sldId="257"/>
            <ac:spMk id="13" creationId="{FE99E51D-77F3-466B-9BEF-B3FF382A528A}"/>
          </ac:spMkLst>
        </pc:spChg>
        <pc:spChg chg="mod">
          <ac:chgData name="Kotala, Pratap" userId="f974a80b-5f27-4d9f-8c5d-af13c7e20c36" providerId="ADAL" clId="{FF6CE1C4-E386-4C48-9469-87BEDEE0DDA0}" dt="2020-03-09T02:47:48.303" v="219" actId="20577"/>
          <ac:spMkLst>
            <pc:docMk/>
            <pc:sldMk cId="1705126412" sldId="257"/>
            <ac:spMk id="18" creationId="{D9087FFF-09D6-454A-8715-7DDC272A7C1F}"/>
          </ac:spMkLst>
        </pc:spChg>
        <pc:spChg chg="mod">
          <ac:chgData name="Kotala, Pratap" userId="f974a80b-5f27-4d9f-8c5d-af13c7e20c36" providerId="ADAL" clId="{FF6CE1C4-E386-4C48-9469-87BEDEE0DDA0}" dt="2020-03-09T02:47:52.657" v="224" actId="20577"/>
          <ac:spMkLst>
            <pc:docMk/>
            <pc:sldMk cId="1705126412" sldId="257"/>
            <ac:spMk id="19" creationId="{C9422B17-BB81-4EF4-AAC6-0F098EF44485}"/>
          </ac:spMkLst>
        </pc:spChg>
        <pc:spChg chg="mod">
          <ac:chgData name="Kotala, Pratap" userId="f974a80b-5f27-4d9f-8c5d-af13c7e20c36" providerId="ADAL" clId="{FF6CE1C4-E386-4C48-9469-87BEDEE0DDA0}" dt="2020-03-09T02:47:41.864" v="214" actId="14100"/>
          <ac:spMkLst>
            <pc:docMk/>
            <pc:sldMk cId="1705126412" sldId="257"/>
            <ac:spMk id="23" creationId="{82C9B233-110B-4BDC-996C-23ED47C1CE9C}"/>
          </ac:spMkLst>
        </pc:spChg>
        <pc:grpChg chg="add mod">
          <ac:chgData name="Kotala, Pratap" userId="f974a80b-5f27-4d9f-8c5d-af13c7e20c36" providerId="ADAL" clId="{FF6CE1C4-E386-4C48-9469-87BEDEE0DDA0}" dt="2020-03-09T02:47:04.358" v="202" actId="164"/>
          <ac:grpSpMkLst>
            <pc:docMk/>
            <pc:sldMk cId="1705126412" sldId="257"/>
            <ac:grpSpMk id="16" creationId="{9E1EEC94-CCC4-44BA-BA41-F7855F724FAA}"/>
          </ac:grpSpMkLst>
        </pc:grpChg>
        <pc:grpChg chg="add del mod">
          <ac:chgData name="Kotala, Pratap" userId="f974a80b-5f27-4d9f-8c5d-af13c7e20c36" providerId="ADAL" clId="{FF6CE1C4-E386-4C48-9469-87BEDEE0DDA0}" dt="2020-03-09T03:02:05.059" v="472"/>
          <ac:grpSpMkLst>
            <pc:docMk/>
            <pc:sldMk cId="1705126412" sldId="257"/>
            <ac:grpSpMk id="17" creationId="{1F99AC40-EE39-483E-8AF4-9BF9AD12E047}"/>
          </ac:grpSpMkLst>
        </pc:grpChg>
        <pc:cxnChg chg="add del">
          <ac:chgData name="Kotala, Pratap" userId="f974a80b-5f27-4d9f-8c5d-af13c7e20c36" providerId="ADAL" clId="{FF6CE1C4-E386-4C48-9469-87BEDEE0DDA0}" dt="2020-03-09T02:44:58.080" v="187"/>
          <ac:cxnSpMkLst>
            <pc:docMk/>
            <pc:sldMk cId="1705126412" sldId="257"/>
            <ac:cxnSpMk id="5" creationId="{C9AA82F5-AA8E-4AA5-945D-7EBAB1BCAA30}"/>
          </ac:cxnSpMkLst>
        </pc:cxnChg>
        <pc:cxnChg chg="add del">
          <ac:chgData name="Kotala, Pratap" userId="f974a80b-5f27-4d9f-8c5d-af13c7e20c36" providerId="ADAL" clId="{FF6CE1C4-E386-4C48-9469-87BEDEE0DDA0}" dt="2020-03-09T02:44:58.080" v="187"/>
          <ac:cxnSpMkLst>
            <pc:docMk/>
            <pc:sldMk cId="1705126412" sldId="257"/>
            <ac:cxnSpMk id="6" creationId="{B55E1EE9-BE09-40D9-8E0A-8D9D970F9034}"/>
          </ac:cxnSpMkLst>
        </pc:cxnChg>
        <pc:cxnChg chg="add del mod">
          <ac:chgData name="Kotala, Pratap" userId="f974a80b-5f27-4d9f-8c5d-af13c7e20c36" providerId="ADAL" clId="{FF6CE1C4-E386-4C48-9469-87BEDEE0DDA0}" dt="2020-03-09T02:47:06.583" v="209"/>
          <ac:cxnSpMkLst>
            <pc:docMk/>
            <pc:sldMk cId="1705126412" sldId="257"/>
            <ac:cxnSpMk id="10" creationId="{3F693985-87E3-47C2-B396-58F1B675704C}"/>
          </ac:cxnSpMkLst>
        </pc:cxnChg>
        <pc:cxnChg chg="add del mod">
          <ac:chgData name="Kotala, Pratap" userId="f974a80b-5f27-4d9f-8c5d-af13c7e20c36" providerId="ADAL" clId="{FF6CE1C4-E386-4C48-9469-87BEDEE0DDA0}" dt="2020-03-09T02:47:06.583" v="209"/>
          <ac:cxnSpMkLst>
            <pc:docMk/>
            <pc:sldMk cId="1705126412" sldId="257"/>
            <ac:cxnSpMk id="11" creationId="{4E040481-C8AE-4D9D-B526-35C8736A4925}"/>
          </ac:cxnSpMkLst>
        </pc:cxnChg>
      </pc:sldChg>
      <pc:sldChg chg="addSp modSp">
        <pc:chgData name="Kotala, Pratap" userId="f974a80b-5f27-4d9f-8c5d-af13c7e20c36" providerId="ADAL" clId="{FF6CE1C4-E386-4C48-9469-87BEDEE0DDA0}" dt="2020-03-09T05:30:14.079" v="3430" actId="20577"/>
        <pc:sldMkLst>
          <pc:docMk/>
          <pc:sldMk cId="2862924998" sldId="258"/>
        </pc:sldMkLst>
        <pc:spChg chg="mod">
          <ac:chgData name="Kotala, Pratap" userId="f974a80b-5f27-4d9f-8c5d-af13c7e20c36" providerId="ADAL" clId="{FF6CE1C4-E386-4C48-9469-87BEDEE0DDA0}" dt="2020-03-09T02:33:18.164" v="92" actId="20577"/>
          <ac:spMkLst>
            <pc:docMk/>
            <pc:sldMk cId="2862924998" sldId="258"/>
            <ac:spMk id="3" creationId="{916DDC4C-B3E0-47D6-8962-FDA1EE7430CA}"/>
          </ac:spMkLst>
        </pc:spChg>
        <pc:spChg chg="add mod">
          <ac:chgData name="Kotala, Pratap" userId="f974a80b-5f27-4d9f-8c5d-af13c7e20c36" providerId="ADAL" clId="{FF6CE1C4-E386-4C48-9469-87BEDEE0DDA0}" dt="2020-03-09T05:30:14.079" v="3430" actId="20577"/>
          <ac:spMkLst>
            <pc:docMk/>
            <pc:sldMk cId="2862924998" sldId="258"/>
            <ac:spMk id="4" creationId="{AD7F77C6-6174-46FF-8D8C-B74BDA4A666D}"/>
          </ac:spMkLst>
        </pc:spChg>
      </pc:sldChg>
      <pc:sldChg chg="addSp delSp modSp">
        <pc:chgData name="Kotala, Pratap" userId="f974a80b-5f27-4d9f-8c5d-af13c7e20c36" providerId="ADAL" clId="{FF6CE1C4-E386-4C48-9469-87BEDEE0DDA0}" dt="2020-03-09T05:29:25.590" v="3419" actId="1076"/>
        <pc:sldMkLst>
          <pc:docMk/>
          <pc:sldMk cId="3404752260" sldId="260"/>
        </pc:sldMkLst>
        <pc:spChg chg="mod">
          <ac:chgData name="Kotala, Pratap" userId="f974a80b-5f27-4d9f-8c5d-af13c7e20c36" providerId="ADAL" clId="{FF6CE1C4-E386-4C48-9469-87BEDEE0DDA0}" dt="2020-03-09T05:28:36.083" v="3387"/>
          <ac:spMkLst>
            <pc:docMk/>
            <pc:sldMk cId="3404752260" sldId="260"/>
            <ac:spMk id="3" creationId="{008EE936-113B-4372-9373-8F10F2128119}"/>
          </ac:spMkLst>
        </pc:spChg>
        <pc:spChg chg="add del mod">
          <ac:chgData name="Kotala, Pratap" userId="f974a80b-5f27-4d9f-8c5d-af13c7e20c36" providerId="ADAL" clId="{FF6CE1C4-E386-4C48-9469-87BEDEE0DDA0}" dt="2020-03-09T03:21:28.454" v="1188" actId="478"/>
          <ac:spMkLst>
            <pc:docMk/>
            <pc:sldMk cId="3404752260" sldId="260"/>
            <ac:spMk id="4" creationId="{161EAE23-172D-446D-94A9-A04FFFCB55D4}"/>
          </ac:spMkLst>
        </pc:spChg>
        <pc:spChg chg="mod">
          <ac:chgData name="Kotala, Pratap" userId="f974a80b-5f27-4d9f-8c5d-af13c7e20c36" providerId="ADAL" clId="{FF6CE1C4-E386-4C48-9469-87BEDEE0DDA0}" dt="2020-03-09T05:29:21.518" v="3418" actId="688"/>
          <ac:spMkLst>
            <pc:docMk/>
            <pc:sldMk cId="3404752260" sldId="260"/>
            <ac:spMk id="7" creationId="{092D3ED3-CD4A-477E-964A-6EE88AA3619F}"/>
          </ac:spMkLst>
        </pc:spChg>
        <pc:spChg chg="mod">
          <ac:chgData name="Kotala, Pratap" userId="f974a80b-5f27-4d9f-8c5d-af13c7e20c36" providerId="ADAL" clId="{FF6CE1C4-E386-4C48-9469-87BEDEE0DDA0}" dt="2020-03-09T05:29:25.590" v="3419" actId="1076"/>
          <ac:spMkLst>
            <pc:docMk/>
            <pc:sldMk cId="3404752260" sldId="260"/>
            <ac:spMk id="8" creationId="{2BAB8B2B-D8AA-4361-95B0-5861BD779D5B}"/>
          </ac:spMkLst>
        </pc:spChg>
        <pc:spChg chg="mod">
          <ac:chgData name="Kotala, Pratap" userId="f974a80b-5f27-4d9f-8c5d-af13c7e20c36" providerId="ADAL" clId="{FF6CE1C4-E386-4C48-9469-87BEDEE0DDA0}" dt="2020-03-09T05:29:11.455" v="3417" actId="20577"/>
          <ac:spMkLst>
            <pc:docMk/>
            <pc:sldMk cId="3404752260" sldId="260"/>
            <ac:spMk id="9" creationId="{C8B0B588-70AC-40A9-A32A-05D2F65ADEE1}"/>
          </ac:spMkLst>
        </pc:spChg>
        <pc:grpChg chg="add">
          <ac:chgData name="Kotala, Pratap" userId="f974a80b-5f27-4d9f-8c5d-af13c7e20c36" providerId="ADAL" clId="{FF6CE1C4-E386-4C48-9469-87BEDEE0DDA0}" dt="2020-03-09T05:29:06.179" v="3406"/>
          <ac:grpSpMkLst>
            <pc:docMk/>
            <pc:sldMk cId="3404752260" sldId="260"/>
            <ac:grpSpMk id="4" creationId="{60B77E92-A065-4D3A-BB34-07C66A15E4FE}"/>
          </ac:grpSpMkLst>
        </pc:grpChg>
      </pc:sldChg>
      <pc:sldChg chg="addSp delSp modSp del">
        <pc:chgData name="Kotala, Pratap" userId="f974a80b-5f27-4d9f-8c5d-af13c7e20c36" providerId="ADAL" clId="{FF6CE1C4-E386-4C48-9469-87BEDEE0DDA0}" dt="2020-03-09T02:49:37.485" v="254" actId="2696"/>
        <pc:sldMkLst>
          <pc:docMk/>
          <pc:sldMk cId="550641313" sldId="261"/>
        </pc:sldMkLst>
        <pc:spChg chg="add del mod">
          <ac:chgData name="Kotala, Pratap" userId="f974a80b-5f27-4d9f-8c5d-af13c7e20c36" providerId="ADAL" clId="{FF6CE1C4-E386-4C48-9469-87BEDEE0DDA0}" dt="2020-03-09T02:49:32.533" v="253" actId="478"/>
          <ac:spMkLst>
            <pc:docMk/>
            <pc:sldMk cId="550641313" sldId="261"/>
            <ac:spMk id="3" creationId="{64A6BD8D-4E0A-4B1D-8ADB-5ECCEC915FA5}"/>
          </ac:spMkLst>
        </pc:spChg>
        <pc:spChg chg="mod">
          <ac:chgData name="Kotala, Pratap" userId="f974a80b-5f27-4d9f-8c5d-af13c7e20c36" providerId="ADAL" clId="{FF6CE1C4-E386-4C48-9469-87BEDEE0DDA0}" dt="2020-03-09T02:47:17.016" v="210" actId="164"/>
          <ac:spMkLst>
            <pc:docMk/>
            <pc:sldMk cId="550641313" sldId="261"/>
            <ac:spMk id="4" creationId="{7C11AA0D-B794-442D-BA4E-81CB99A767A5}"/>
          </ac:spMkLst>
        </pc:spChg>
        <pc:spChg chg="mod">
          <ac:chgData name="Kotala, Pratap" userId="f974a80b-5f27-4d9f-8c5d-af13c7e20c36" providerId="ADAL" clId="{FF6CE1C4-E386-4C48-9469-87BEDEE0DDA0}" dt="2020-03-09T02:47:17.016" v="210" actId="164"/>
          <ac:spMkLst>
            <pc:docMk/>
            <pc:sldMk cId="550641313" sldId="261"/>
            <ac:spMk id="5" creationId="{44462513-8329-431A-BB56-746327C07CB4}"/>
          </ac:spMkLst>
        </pc:spChg>
        <pc:spChg chg="mod">
          <ac:chgData name="Kotala, Pratap" userId="f974a80b-5f27-4d9f-8c5d-af13c7e20c36" providerId="ADAL" clId="{FF6CE1C4-E386-4C48-9469-87BEDEE0DDA0}" dt="2020-03-09T02:47:17.016" v="210" actId="164"/>
          <ac:spMkLst>
            <pc:docMk/>
            <pc:sldMk cId="550641313" sldId="261"/>
            <ac:spMk id="28" creationId="{A2B72513-BA3D-41F7-AE76-692BA6FCACD7}"/>
          </ac:spMkLst>
        </pc:spChg>
        <pc:spChg chg="mod">
          <ac:chgData name="Kotala, Pratap" userId="f974a80b-5f27-4d9f-8c5d-af13c7e20c36" providerId="ADAL" clId="{FF6CE1C4-E386-4C48-9469-87BEDEE0DDA0}" dt="2020-03-09T02:47:17.016" v="210" actId="164"/>
          <ac:spMkLst>
            <pc:docMk/>
            <pc:sldMk cId="550641313" sldId="261"/>
            <ac:spMk id="29" creationId="{BC1BC1CD-CEAD-4DD0-AE21-6016E5C42BD9}"/>
          </ac:spMkLst>
        </pc:spChg>
        <pc:grpChg chg="add mod">
          <ac:chgData name="Kotala, Pratap" userId="f974a80b-5f27-4d9f-8c5d-af13c7e20c36" providerId="ADAL" clId="{FF6CE1C4-E386-4C48-9469-87BEDEE0DDA0}" dt="2020-03-09T02:47:24.204" v="211" actId="14100"/>
          <ac:grpSpMkLst>
            <pc:docMk/>
            <pc:sldMk cId="550641313" sldId="261"/>
            <ac:grpSpMk id="6" creationId="{AE018607-4518-45AB-9602-2E0F47228149}"/>
          </ac:grpSpMkLst>
        </pc:grpChg>
        <pc:cxnChg chg="mod">
          <ac:chgData name="Kotala, Pratap" userId="f974a80b-5f27-4d9f-8c5d-af13c7e20c36" providerId="ADAL" clId="{FF6CE1C4-E386-4C48-9469-87BEDEE0DDA0}" dt="2020-03-09T02:47:17.016" v="210" actId="164"/>
          <ac:cxnSpMkLst>
            <pc:docMk/>
            <pc:sldMk cId="550641313" sldId="261"/>
            <ac:cxnSpMk id="15" creationId="{5DADAEE5-2B05-4899-82C9-09B0AA74C363}"/>
          </ac:cxnSpMkLst>
        </pc:cxnChg>
        <pc:cxnChg chg="mod">
          <ac:chgData name="Kotala, Pratap" userId="f974a80b-5f27-4d9f-8c5d-af13c7e20c36" providerId="ADAL" clId="{FF6CE1C4-E386-4C48-9469-87BEDEE0DDA0}" dt="2020-03-09T02:47:17.016" v="210" actId="164"/>
          <ac:cxnSpMkLst>
            <pc:docMk/>
            <pc:sldMk cId="550641313" sldId="261"/>
            <ac:cxnSpMk id="23" creationId="{47EB2214-E9B1-4F41-8A4D-92B44A74D5DF}"/>
          </ac:cxnSpMkLst>
        </pc:cxnChg>
      </pc:sldChg>
      <pc:sldChg chg="modSp">
        <pc:chgData name="Kotala, Pratap" userId="f974a80b-5f27-4d9f-8c5d-af13c7e20c36" providerId="ADAL" clId="{FF6CE1C4-E386-4C48-9469-87BEDEE0DDA0}" dt="2020-03-09T03:21:04.789" v="1187" actId="27636"/>
        <pc:sldMkLst>
          <pc:docMk/>
          <pc:sldMk cId="1591903648" sldId="262"/>
        </pc:sldMkLst>
        <pc:spChg chg="mod">
          <ac:chgData name="Kotala, Pratap" userId="f974a80b-5f27-4d9f-8c5d-af13c7e20c36" providerId="ADAL" clId="{FF6CE1C4-E386-4C48-9469-87BEDEE0DDA0}" dt="2020-03-09T03:21:04.789" v="1187" actId="27636"/>
          <ac:spMkLst>
            <pc:docMk/>
            <pc:sldMk cId="1591903648" sldId="262"/>
            <ac:spMk id="3" creationId="{469655B1-F4E0-45C8-8A98-2C6F60A99C84}"/>
          </ac:spMkLst>
        </pc:spChg>
      </pc:sldChg>
      <pc:sldChg chg="addSp delSp modSp">
        <pc:chgData name="Kotala, Pratap" userId="f974a80b-5f27-4d9f-8c5d-af13c7e20c36" providerId="ADAL" clId="{FF6CE1C4-E386-4C48-9469-87BEDEE0DDA0}" dt="2020-03-09T04:11:34.505" v="2923" actId="1076"/>
        <pc:sldMkLst>
          <pc:docMk/>
          <pc:sldMk cId="2126643104" sldId="263"/>
        </pc:sldMkLst>
        <pc:spChg chg="mod">
          <ac:chgData name="Kotala, Pratap" userId="f974a80b-5f27-4d9f-8c5d-af13c7e20c36" providerId="ADAL" clId="{FF6CE1C4-E386-4C48-9469-87BEDEE0DDA0}" dt="2020-03-09T04:11:34.505" v="2923" actId="1076"/>
          <ac:spMkLst>
            <pc:docMk/>
            <pc:sldMk cId="2126643104" sldId="263"/>
            <ac:spMk id="3" creationId="{E8E4CB8A-53C6-4C3A-8493-F4432642D50D}"/>
          </ac:spMkLst>
        </pc:spChg>
        <pc:graphicFrameChg chg="add del modGraphic">
          <ac:chgData name="Kotala, Pratap" userId="f974a80b-5f27-4d9f-8c5d-af13c7e20c36" providerId="ADAL" clId="{FF6CE1C4-E386-4C48-9469-87BEDEE0DDA0}" dt="2020-03-09T03:44:34.438" v="2060" actId="478"/>
          <ac:graphicFrameMkLst>
            <pc:docMk/>
            <pc:sldMk cId="2126643104" sldId="263"/>
            <ac:graphicFrameMk id="5" creationId="{E6B40F07-C748-4CFD-8727-3149A6D1547A}"/>
          </ac:graphicFrameMkLst>
        </pc:graphicFrameChg>
      </pc:sldChg>
      <pc:sldChg chg="modSp">
        <pc:chgData name="Kotala, Pratap" userId="f974a80b-5f27-4d9f-8c5d-af13c7e20c36" providerId="ADAL" clId="{FF6CE1C4-E386-4C48-9469-87BEDEE0DDA0}" dt="2020-03-09T04:16:05.079" v="3127" actId="12"/>
        <pc:sldMkLst>
          <pc:docMk/>
          <pc:sldMk cId="3488859352" sldId="264"/>
        </pc:sldMkLst>
        <pc:spChg chg="mod">
          <ac:chgData name="Kotala, Pratap" userId="f974a80b-5f27-4d9f-8c5d-af13c7e20c36" providerId="ADAL" clId="{FF6CE1C4-E386-4C48-9469-87BEDEE0DDA0}" dt="2020-03-09T04:16:05.079" v="3127" actId="12"/>
          <ac:spMkLst>
            <pc:docMk/>
            <pc:sldMk cId="3488859352" sldId="264"/>
            <ac:spMk id="3" creationId="{42E4EF23-FCD1-4EB0-9B94-9F243D0CF54E}"/>
          </ac:spMkLst>
        </pc:spChg>
      </pc:sldChg>
      <pc:sldChg chg="addSp modSp">
        <pc:chgData name="Kotala, Pratap" userId="f974a80b-5f27-4d9f-8c5d-af13c7e20c36" providerId="ADAL" clId="{FF6CE1C4-E386-4C48-9469-87BEDEE0DDA0}" dt="2020-03-09T04:31:15.983" v="3357" actId="108"/>
        <pc:sldMkLst>
          <pc:docMk/>
          <pc:sldMk cId="2495363443" sldId="267"/>
        </pc:sldMkLst>
        <pc:spChg chg="mod">
          <ac:chgData name="Kotala, Pratap" userId="f974a80b-5f27-4d9f-8c5d-af13c7e20c36" providerId="ADAL" clId="{FF6CE1C4-E386-4C48-9469-87BEDEE0DDA0}" dt="2020-03-09T04:31:15.983" v="3357" actId="108"/>
          <ac:spMkLst>
            <pc:docMk/>
            <pc:sldMk cId="2495363443" sldId="267"/>
            <ac:spMk id="3" creationId="{CF9F9EB0-417A-4D8D-A9F2-9DC8D4E0BAF9}"/>
          </ac:spMkLst>
        </pc:spChg>
        <pc:grpChg chg="add mod">
          <ac:chgData name="Kotala, Pratap" userId="f974a80b-5f27-4d9f-8c5d-af13c7e20c36" providerId="ADAL" clId="{FF6CE1C4-E386-4C48-9469-87BEDEE0DDA0}" dt="2020-03-09T04:30:55.030" v="3356" actId="164"/>
          <ac:grpSpMkLst>
            <pc:docMk/>
            <pc:sldMk cId="2495363443" sldId="267"/>
            <ac:grpSpMk id="5" creationId="{AB7C7FA1-01FB-46A9-B977-A21A82F5197C}"/>
          </ac:grpSpMkLst>
        </pc:grpChg>
        <pc:picChg chg="mod">
          <ac:chgData name="Kotala, Pratap" userId="f974a80b-5f27-4d9f-8c5d-af13c7e20c36" providerId="ADAL" clId="{FF6CE1C4-E386-4C48-9469-87BEDEE0DDA0}" dt="2020-03-09T04:30:55.030" v="3356" actId="164"/>
          <ac:picMkLst>
            <pc:docMk/>
            <pc:sldMk cId="2495363443" sldId="267"/>
            <ac:picMk id="4" creationId="{A6A4B006-591B-4192-A860-9BE855CA0BD5}"/>
          </ac:picMkLst>
        </pc:picChg>
        <pc:cxnChg chg="mod">
          <ac:chgData name="Kotala, Pratap" userId="f974a80b-5f27-4d9f-8c5d-af13c7e20c36" providerId="ADAL" clId="{FF6CE1C4-E386-4C48-9469-87BEDEE0DDA0}" dt="2020-03-09T04:30:55.030" v="3356" actId="164"/>
          <ac:cxnSpMkLst>
            <pc:docMk/>
            <pc:sldMk cId="2495363443" sldId="267"/>
            <ac:cxnSpMk id="8" creationId="{777A4ABE-8C7D-40F8-91D1-ACB1C4AAC46F}"/>
          </ac:cxnSpMkLst>
        </pc:cxnChg>
      </pc:sldChg>
      <pc:sldChg chg="addSp delSp modSp">
        <pc:chgData name="Kotala, Pratap" userId="f974a80b-5f27-4d9f-8c5d-af13c7e20c36" providerId="ADAL" clId="{FF6CE1C4-E386-4C48-9469-87BEDEE0DDA0}" dt="2020-03-09T04:32:16.013" v="3363" actId="164"/>
        <pc:sldMkLst>
          <pc:docMk/>
          <pc:sldMk cId="3451202568" sldId="268"/>
        </pc:sldMkLst>
        <pc:grpChg chg="add mod">
          <ac:chgData name="Kotala, Pratap" userId="f974a80b-5f27-4d9f-8c5d-af13c7e20c36" providerId="ADAL" clId="{FF6CE1C4-E386-4C48-9469-87BEDEE0DDA0}" dt="2020-03-09T04:32:16.013" v="3363" actId="164"/>
          <ac:grpSpMkLst>
            <pc:docMk/>
            <pc:sldMk cId="3451202568" sldId="268"/>
            <ac:grpSpMk id="4" creationId="{BBD261FF-5F9E-43D8-826D-E4219A020907}"/>
          </ac:grpSpMkLst>
        </pc:grpChg>
        <pc:picChg chg="mod">
          <ac:chgData name="Kotala, Pratap" userId="f974a80b-5f27-4d9f-8c5d-af13c7e20c36" providerId="ADAL" clId="{FF6CE1C4-E386-4C48-9469-87BEDEE0DDA0}" dt="2020-03-09T04:32:16.013" v="3363" actId="164"/>
          <ac:picMkLst>
            <pc:docMk/>
            <pc:sldMk cId="3451202568" sldId="268"/>
            <ac:picMk id="8" creationId="{18CBBB3A-94E5-4597-B7ED-8A21FABFA457}"/>
          </ac:picMkLst>
        </pc:picChg>
        <pc:cxnChg chg="del">
          <ac:chgData name="Kotala, Pratap" userId="f974a80b-5f27-4d9f-8c5d-af13c7e20c36" providerId="ADAL" clId="{FF6CE1C4-E386-4C48-9469-87BEDEE0DDA0}" dt="2020-03-09T04:31:58.361" v="3360" actId="478"/>
          <ac:cxnSpMkLst>
            <pc:docMk/>
            <pc:sldMk cId="3451202568" sldId="268"/>
            <ac:cxnSpMk id="7" creationId="{2BF217A1-5557-4540-B8EB-223D48320BD5}"/>
          </ac:cxnSpMkLst>
        </pc:cxnChg>
        <pc:cxnChg chg="mod">
          <ac:chgData name="Kotala, Pratap" userId="f974a80b-5f27-4d9f-8c5d-af13c7e20c36" providerId="ADAL" clId="{FF6CE1C4-E386-4C48-9469-87BEDEE0DDA0}" dt="2020-03-09T04:32:16.013" v="3363" actId="164"/>
          <ac:cxnSpMkLst>
            <pc:docMk/>
            <pc:sldMk cId="3451202568" sldId="268"/>
            <ac:cxnSpMk id="10" creationId="{8F45D4D6-68D2-4786-8232-858BA4987D43}"/>
          </ac:cxnSpMkLst>
        </pc:cxnChg>
      </pc:sldChg>
      <pc:sldChg chg="addSp modSp">
        <pc:chgData name="Kotala, Pratap" userId="f974a80b-5f27-4d9f-8c5d-af13c7e20c36" providerId="ADAL" clId="{FF6CE1C4-E386-4C48-9469-87BEDEE0DDA0}" dt="2020-03-09T04:18:50.950" v="3139" actId="164"/>
        <pc:sldMkLst>
          <pc:docMk/>
          <pc:sldMk cId="484601932" sldId="276"/>
        </pc:sldMkLst>
        <pc:spChg chg="mod">
          <ac:chgData name="Kotala, Pratap" userId="f974a80b-5f27-4d9f-8c5d-af13c7e20c36" providerId="ADAL" clId="{FF6CE1C4-E386-4C48-9469-87BEDEE0DDA0}" dt="2020-03-09T04:18:25.328" v="3136" actId="20577"/>
          <ac:spMkLst>
            <pc:docMk/>
            <pc:sldMk cId="484601932" sldId="276"/>
            <ac:spMk id="3" creationId="{8C966255-6E02-4D7F-BF0F-A5A4679BACBF}"/>
          </ac:spMkLst>
        </pc:spChg>
        <pc:spChg chg="mod">
          <ac:chgData name="Kotala, Pratap" userId="f974a80b-5f27-4d9f-8c5d-af13c7e20c36" providerId="ADAL" clId="{FF6CE1C4-E386-4C48-9469-87BEDEE0DDA0}" dt="2020-03-09T04:18:50.950" v="3139" actId="164"/>
          <ac:spMkLst>
            <pc:docMk/>
            <pc:sldMk cId="484601932" sldId="276"/>
            <ac:spMk id="5" creationId="{C2C5F889-46A9-40F2-A34A-5341729F60B7}"/>
          </ac:spMkLst>
        </pc:spChg>
        <pc:grpChg chg="add mod">
          <ac:chgData name="Kotala, Pratap" userId="f974a80b-5f27-4d9f-8c5d-af13c7e20c36" providerId="ADAL" clId="{FF6CE1C4-E386-4C48-9469-87BEDEE0DDA0}" dt="2020-03-09T04:18:50.950" v="3139" actId="164"/>
          <ac:grpSpMkLst>
            <pc:docMk/>
            <pc:sldMk cId="484601932" sldId="276"/>
            <ac:grpSpMk id="6" creationId="{82B181F3-358B-450C-AE70-A03423B42633}"/>
          </ac:grpSpMkLst>
        </pc:grpChg>
        <pc:picChg chg="mod">
          <ac:chgData name="Kotala, Pratap" userId="f974a80b-5f27-4d9f-8c5d-af13c7e20c36" providerId="ADAL" clId="{FF6CE1C4-E386-4C48-9469-87BEDEE0DDA0}" dt="2020-03-09T04:18:50.950" v="3139" actId="164"/>
          <ac:picMkLst>
            <pc:docMk/>
            <pc:sldMk cId="484601932" sldId="276"/>
            <ac:picMk id="4" creationId="{6D6E2FA8-A7BE-4E91-8ADC-D32628B40702}"/>
          </ac:picMkLst>
        </pc:picChg>
      </pc:sldChg>
      <pc:sldChg chg="modSp add">
        <pc:chgData name="Kotala, Pratap" userId="f974a80b-5f27-4d9f-8c5d-af13c7e20c36" providerId="ADAL" clId="{FF6CE1C4-E386-4C48-9469-87BEDEE0DDA0}" dt="2020-03-09T04:19:20.344" v="3141" actId="20577"/>
        <pc:sldMkLst>
          <pc:docMk/>
          <pc:sldMk cId="3713192715" sldId="280"/>
        </pc:sldMkLst>
        <pc:spChg chg="mod">
          <ac:chgData name="Kotala, Pratap" userId="f974a80b-5f27-4d9f-8c5d-af13c7e20c36" providerId="ADAL" clId="{FF6CE1C4-E386-4C48-9469-87BEDEE0DDA0}" dt="2020-03-09T03:13:06.046" v="1123" actId="20577"/>
          <ac:spMkLst>
            <pc:docMk/>
            <pc:sldMk cId="3713192715" sldId="280"/>
            <ac:spMk id="2" creationId="{18E3D44D-CD26-4C05-893F-0EE150875572}"/>
          </ac:spMkLst>
        </pc:spChg>
        <pc:spChg chg="mod">
          <ac:chgData name="Kotala, Pratap" userId="f974a80b-5f27-4d9f-8c5d-af13c7e20c36" providerId="ADAL" clId="{FF6CE1C4-E386-4C48-9469-87BEDEE0DDA0}" dt="2020-03-09T04:19:20.344" v="3141" actId="20577"/>
          <ac:spMkLst>
            <pc:docMk/>
            <pc:sldMk cId="3713192715" sldId="280"/>
            <ac:spMk id="3" creationId="{FD1B6BFA-88F9-4A85-9F05-C3394C6E2160}"/>
          </ac:spMkLst>
        </pc:spChg>
      </pc:sldChg>
      <pc:sldChg chg="modSp add">
        <pc:chgData name="Kotala, Pratap" userId="f974a80b-5f27-4d9f-8c5d-af13c7e20c36" providerId="ADAL" clId="{FF6CE1C4-E386-4C48-9469-87BEDEE0DDA0}" dt="2020-03-09T02:58:54.556" v="467" actId="20577"/>
        <pc:sldMkLst>
          <pc:docMk/>
          <pc:sldMk cId="3019631095" sldId="281"/>
        </pc:sldMkLst>
        <pc:spChg chg="mod">
          <ac:chgData name="Kotala, Pratap" userId="f974a80b-5f27-4d9f-8c5d-af13c7e20c36" providerId="ADAL" clId="{FF6CE1C4-E386-4C48-9469-87BEDEE0DDA0}" dt="2020-03-09T02:57:48.327" v="371" actId="20577"/>
          <ac:spMkLst>
            <pc:docMk/>
            <pc:sldMk cId="3019631095" sldId="281"/>
            <ac:spMk id="2" creationId="{A97A43CF-A9B0-4E3C-88F1-4A6AA87DAC17}"/>
          </ac:spMkLst>
        </pc:spChg>
        <pc:spChg chg="mod">
          <ac:chgData name="Kotala, Pratap" userId="f974a80b-5f27-4d9f-8c5d-af13c7e20c36" providerId="ADAL" clId="{FF6CE1C4-E386-4C48-9469-87BEDEE0DDA0}" dt="2020-03-09T02:58:54.556" v="467" actId="20577"/>
          <ac:spMkLst>
            <pc:docMk/>
            <pc:sldMk cId="3019631095" sldId="281"/>
            <ac:spMk id="3" creationId="{400C017A-E3A0-4A90-AC40-61B9787313D4}"/>
          </ac:spMkLst>
        </pc:spChg>
      </pc:sldChg>
      <pc:sldChg chg="addSp delSp modSp add">
        <pc:chgData name="Kotala, Pratap" userId="f974a80b-5f27-4d9f-8c5d-af13c7e20c36" providerId="ADAL" clId="{FF6CE1C4-E386-4C48-9469-87BEDEE0DDA0}" dt="2020-03-09T03:36:42.604" v="1642" actId="14100"/>
        <pc:sldMkLst>
          <pc:docMk/>
          <pc:sldMk cId="1466708414" sldId="282"/>
        </pc:sldMkLst>
        <pc:spChg chg="mod">
          <ac:chgData name="Kotala, Pratap" userId="f974a80b-5f27-4d9f-8c5d-af13c7e20c36" providerId="ADAL" clId="{FF6CE1C4-E386-4C48-9469-87BEDEE0DDA0}" dt="2020-03-09T03:02:23.333" v="502" actId="20577"/>
          <ac:spMkLst>
            <pc:docMk/>
            <pc:sldMk cId="1466708414" sldId="282"/>
            <ac:spMk id="2" creationId="{E93A4EF2-2780-4314-B169-180F473F7E7B}"/>
          </ac:spMkLst>
        </pc:spChg>
        <pc:spChg chg="del">
          <ac:chgData name="Kotala, Pratap" userId="f974a80b-5f27-4d9f-8c5d-af13c7e20c36" providerId="ADAL" clId="{FF6CE1C4-E386-4C48-9469-87BEDEE0DDA0}" dt="2020-03-09T03:02:09.755" v="474" actId="478"/>
          <ac:spMkLst>
            <pc:docMk/>
            <pc:sldMk cId="1466708414" sldId="282"/>
            <ac:spMk id="3" creationId="{D804AC3B-CE70-412A-8E7E-3916274F27B5}"/>
          </ac:spMkLst>
        </pc:spChg>
        <pc:spChg chg="mod">
          <ac:chgData name="Kotala, Pratap" userId="f974a80b-5f27-4d9f-8c5d-af13c7e20c36" providerId="ADAL" clId="{FF6CE1C4-E386-4C48-9469-87BEDEE0DDA0}" dt="2020-03-09T03:36:31.797" v="1639" actId="20577"/>
          <ac:spMkLst>
            <pc:docMk/>
            <pc:sldMk cId="1466708414" sldId="282"/>
            <ac:spMk id="9" creationId="{F7B2D24E-2AEB-4666-B880-A1D76CC92602}"/>
          </ac:spMkLst>
        </pc:spChg>
        <pc:spChg chg="mod">
          <ac:chgData name="Kotala, Pratap" userId="f974a80b-5f27-4d9f-8c5d-af13c7e20c36" providerId="ADAL" clId="{FF6CE1C4-E386-4C48-9469-87BEDEE0DDA0}" dt="2020-03-09T03:36:42.604" v="1642" actId="14100"/>
          <ac:spMkLst>
            <pc:docMk/>
            <pc:sldMk cId="1466708414" sldId="282"/>
            <ac:spMk id="10" creationId="{FFEA0D21-F278-4C9B-8024-E1499DB762A4}"/>
          </ac:spMkLst>
        </pc:spChg>
        <pc:grpChg chg="add mod">
          <ac:chgData name="Kotala, Pratap" userId="f974a80b-5f27-4d9f-8c5d-af13c7e20c36" providerId="ADAL" clId="{FF6CE1C4-E386-4C48-9469-87BEDEE0DDA0}" dt="2020-03-09T03:02:39.039" v="503" actId="14100"/>
          <ac:grpSpMkLst>
            <pc:docMk/>
            <pc:sldMk cId="1466708414" sldId="282"/>
            <ac:grpSpMk id="4" creationId="{F8A01E4D-48C4-4BF0-A38A-E979C59BA759}"/>
          </ac:grpSpMkLst>
        </pc:grpChg>
      </pc:sldChg>
      <pc:sldChg chg="modSp add">
        <pc:chgData name="Kotala, Pratap" userId="f974a80b-5f27-4d9f-8c5d-af13c7e20c36" providerId="ADAL" clId="{FF6CE1C4-E386-4C48-9469-87BEDEE0DDA0}" dt="2020-03-09T03:11:32.765" v="1078" actId="1076"/>
        <pc:sldMkLst>
          <pc:docMk/>
          <pc:sldMk cId="2581960151" sldId="283"/>
        </pc:sldMkLst>
        <pc:spChg chg="mod">
          <ac:chgData name="Kotala, Pratap" userId="f974a80b-5f27-4d9f-8c5d-af13c7e20c36" providerId="ADAL" clId="{FF6CE1C4-E386-4C48-9469-87BEDEE0DDA0}" dt="2020-03-09T03:07:24.818" v="841" actId="20577"/>
          <ac:spMkLst>
            <pc:docMk/>
            <pc:sldMk cId="2581960151" sldId="283"/>
            <ac:spMk id="2" creationId="{14FD121F-EB07-46DB-9F07-40119D484FA1}"/>
          </ac:spMkLst>
        </pc:spChg>
        <pc:spChg chg="mod">
          <ac:chgData name="Kotala, Pratap" userId="f974a80b-5f27-4d9f-8c5d-af13c7e20c36" providerId="ADAL" clId="{FF6CE1C4-E386-4C48-9469-87BEDEE0DDA0}" dt="2020-03-09T03:11:32.765" v="1078" actId="1076"/>
          <ac:spMkLst>
            <pc:docMk/>
            <pc:sldMk cId="2581960151" sldId="283"/>
            <ac:spMk id="3" creationId="{DA376C3F-A58E-4607-B0A2-088C262C6265}"/>
          </ac:spMkLst>
        </pc:spChg>
      </pc:sldChg>
      <pc:sldChg chg="addSp delSp modSp add">
        <pc:chgData name="Kotala, Pratap" userId="f974a80b-5f27-4d9f-8c5d-af13c7e20c36" providerId="ADAL" clId="{FF6CE1C4-E386-4C48-9469-87BEDEE0DDA0}" dt="2020-03-09T05:30:31.871" v="3432" actId="20577"/>
        <pc:sldMkLst>
          <pc:docMk/>
          <pc:sldMk cId="1011644508" sldId="284"/>
        </pc:sldMkLst>
        <pc:spChg chg="mod">
          <ac:chgData name="Kotala, Pratap" userId="f974a80b-5f27-4d9f-8c5d-af13c7e20c36" providerId="ADAL" clId="{FF6CE1C4-E386-4C48-9469-87BEDEE0DDA0}" dt="2020-03-09T03:23:59.239" v="1245" actId="6549"/>
          <ac:spMkLst>
            <pc:docMk/>
            <pc:sldMk cId="1011644508" sldId="284"/>
            <ac:spMk id="2" creationId="{73F949B3-61AC-4334-A9A6-90C21CD64212}"/>
          </ac:spMkLst>
        </pc:spChg>
        <pc:spChg chg="del">
          <ac:chgData name="Kotala, Pratap" userId="f974a80b-5f27-4d9f-8c5d-af13c7e20c36" providerId="ADAL" clId="{FF6CE1C4-E386-4C48-9469-87BEDEE0DDA0}" dt="2020-03-09T03:24:02.704" v="1246" actId="478"/>
          <ac:spMkLst>
            <pc:docMk/>
            <pc:sldMk cId="1011644508" sldId="284"/>
            <ac:spMk id="3" creationId="{D29F7BCC-0B73-4BBE-84B3-4D45E1D03644}"/>
          </ac:spMkLst>
        </pc:spChg>
        <pc:spChg chg="add mod">
          <ac:chgData name="Kotala, Pratap" userId="f974a80b-5f27-4d9f-8c5d-af13c7e20c36" providerId="ADAL" clId="{FF6CE1C4-E386-4C48-9469-87BEDEE0DDA0}" dt="2020-03-09T05:30:31.871" v="3432" actId="20577"/>
          <ac:spMkLst>
            <pc:docMk/>
            <pc:sldMk cId="1011644508" sldId="284"/>
            <ac:spMk id="4" creationId="{01B57E4A-E3DC-478A-82D4-8F136F74BEA5}"/>
          </ac:spMkLst>
        </pc:spChg>
        <pc:spChg chg="add del mod">
          <ac:chgData name="Kotala, Pratap" userId="f974a80b-5f27-4d9f-8c5d-af13c7e20c36" providerId="ADAL" clId="{FF6CE1C4-E386-4C48-9469-87BEDEE0DDA0}" dt="2020-03-09T04:29:18.267" v="3350"/>
          <ac:spMkLst>
            <pc:docMk/>
            <pc:sldMk cId="1011644508" sldId="284"/>
            <ac:spMk id="5" creationId="{1A922AAD-68DD-45A5-ADE5-76512AA672D0}"/>
          </ac:spMkLst>
        </pc:spChg>
        <pc:spChg chg="add mod">
          <ac:chgData name="Kotala, Pratap" userId="f974a80b-5f27-4d9f-8c5d-af13c7e20c36" providerId="ADAL" clId="{FF6CE1C4-E386-4C48-9469-87BEDEE0DDA0}" dt="2020-03-09T04:27:24.711" v="3344" actId="164"/>
          <ac:spMkLst>
            <pc:docMk/>
            <pc:sldMk cId="1011644508" sldId="284"/>
            <ac:spMk id="9" creationId="{1479E0CA-1C71-47DB-BCD8-D2F4D9396996}"/>
          </ac:spMkLst>
        </pc:spChg>
        <pc:spChg chg="add mod">
          <ac:chgData name="Kotala, Pratap" userId="f974a80b-5f27-4d9f-8c5d-af13c7e20c36" providerId="ADAL" clId="{FF6CE1C4-E386-4C48-9469-87BEDEE0DDA0}" dt="2020-03-09T04:27:24.711" v="3344" actId="164"/>
          <ac:spMkLst>
            <pc:docMk/>
            <pc:sldMk cId="1011644508" sldId="284"/>
            <ac:spMk id="10" creationId="{A8E516E0-9FF4-4E7E-AD3E-30D28E20F8F7}"/>
          </ac:spMkLst>
        </pc:spChg>
        <pc:spChg chg="add mod ord">
          <ac:chgData name="Kotala, Pratap" userId="f974a80b-5f27-4d9f-8c5d-af13c7e20c36" providerId="ADAL" clId="{FF6CE1C4-E386-4C48-9469-87BEDEE0DDA0}" dt="2020-03-09T04:27:24.711" v="3344" actId="164"/>
          <ac:spMkLst>
            <pc:docMk/>
            <pc:sldMk cId="1011644508" sldId="284"/>
            <ac:spMk id="11" creationId="{EE07A03B-98F1-4B92-9806-9311F077AC0D}"/>
          </ac:spMkLst>
        </pc:spChg>
        <pc:spChg chg="add mod">
          <ac:chgData name="Kotala, Pratap" userId="f974a80b-5f27-4d9f-8c5d-af13c7e20c36" providerId="ADAL" clId="{FF6CE1C4-E386-4C48-9469-87BEDEE0DDA0}" dt="2020-03-09T04:27:24.711" v="3344" actId="164"/>
          <ac:spMkLst>
            <pc:docMk/>
            <pc:sldMk cId="1011644508" sldId="284"/>
            <ac:spMk id="12" creationId="{5DD4EED8-D7D6-455D-B149-74F3B5C348B1}"/>
          </ac:spMkLst>
        </pc:spChg>
        <pc:spChg chg="add del mod">
          <ac:chgData name="Kotala, Pratap" userId="f974a80b-5f27-4d9f-8c5d-af13c7e20c36" providerId="ADAL" clId="{FF6CE1C4-E386-4C48-9469-87BEDEE0DDA0}" dt="2020-03-09T03:31:14.183" v="1445" actId="478"/>
          <ac:spMkLst>
            <pc:docMk/>
            <pc:sldMk cId="1011644508" sldId="284"/>
            <ac:spMk id="13" creationId="{C5468B54-0896-457C-916D-A059324A846D}"/>
          </ac:spMkLst>
        </pc:spChg>
        <pc:spChg chg="add mod">
          <ac:chgData name="Kotala, Pratap" userId="f974a80b-5f27-4d9f-8c5d-af13c7e20c36" providerId="ADAL" clId="{FF6CE1C4-E386-4C48-9469-87BEDEE0DDA0}" dt="2020-03-09T04:26:40.906" v="3334" actId="164"/>
          <ac:spMkLst>
            <pc:docMk/>
            <pc:sldMk cId="1011644508" sldId="284"/>
            <ac:spMk id="14" creationId="{3F52AB45-0640-4A6B-8DC5-CE208E45C493}"/>
          </ac:spMkLst>
        </pc:spChg>
        <pc:spChg chg="add mod">
          <ac:chgData name="Kotala, Pratap" userId="f974a80b-5f27-4d9f-8c5d-af13c7e20c36" providerId="ADAL" clId="{FF6CE1C4-E386-4C48-9469-87BEDEE0DDA0}" dt="2020-03-09T04:26:40.906" v="3334" actId="164"/>
          <ac:spMkLst>
            <pc:docMk/>
            <pc:sldMk cId="1011644508" sldId="284"/>
            <ac:spMk id="15" creationId="{C3E0AE18-7E8F-4CE8-8ACF-BCA5D226E9E6}"/>
          </ac:spMkLst>
        </pc:spChg>
        <pc:spChg chg="add mod">
          <ac:chgData name="Kotala, Pratap" userId="f974a80b-5f27-4d9f-8c5d-af13c7e20c36" providerId="ADAL" clId="{FF6CE1C4-E386-4C48-9469-87BEDEE0DDA0}" dt="2020-03-09T04:26:40.906" v="3334" actId="164"/>
          <ac:spMkLst>
            <pc:docMk/>
            <pc:sldMk cId="1011644508" sldId="284"/>
            <ac:spMk id="16" creationId="{5690166E-EE65-42CC-99C9-CE795008C18A}"/>
          </ac:spMkLst>
        </pc:spChg>
        <pc:spChg chg="add mod">
          <ac:chgData name="Kotala, Pratap" userId="f974a80b-5f27-4d9f-8c5d-af13c7e20c36" providerId="ADAL" clId="{FF6CE1C4-E386-4C48-9469-87BEDEE0DDA0}" dt="2020-03-09T04:26:40.906" v="3334" actId="164"/>
          <ac:spMkLst>
            <pc:docMk/>
            <pc:sldMk cId="1011644508" sldId="284"/>
            <ac:spMk id="17" creationId="{F7E646A8-E87B-42F5-A92C-0B3C816D84A9}"/>
          </ac:spMkLst>
        </pc:spChg>
        <pc:grpChg chg="add mod">
          <ac:chgData name="Kotala, Pratap" userId="f974a80b-5f27-4d9f-8c5d-af13c7e20c36" providerId="ADAL" clId="{FF6CE1C4-E386-4C48-9469-87BEDEE0DDA0}" dt="2020-03-09T04:27:33.661" v="3345" actId="164"/>
          <ac:grpSpMkLst>
            <pc:docMk/>
            <pc:sldMk cId="1011644508" sldId="284"/>
            <ac:grpSpMk id="18" creationId="{C9D05C04-26A9-430F-827A-DE85D2FC0AD9}"/>
          </ac:grpSpMkLst>
        </pc:grpChg>
        <pc:grpChg chg="add mod">
          <ac:chgData name="Kotala, Pratap" userId="f974a80b-5f27-4d9f-8c5d-af13c7e20c36" providerId="ADAL" clId="{FF6CE1C4-E386-4C48-9469-87BEDEE0DDA0}" dt="2020-03-09T04:27:33.661" v="3345" actId="164"/>
          <ac:grpSpMkLst>
            <pc:docMk/>
            <pc:sldMk cId="1011644508" sldId="284"/>
            <ac:grpSpMk id="19" creationId="{B11FB61F-A9FE-4357-AC3F-67E607AECEBB}"/>
          </ac:grpSpMkLst>
        </pc:grpChg>
        <pc:grpChg chg="add mod">
          <ac:chgData name="Kotala, Pratap" userId="f974a80b-5f27-4d9f-8c5d-af13c7e20c36" providerId="ADAL" clId="{FF6CE1C4-E386-4C48-9469-87BEDEE0DDA0}" dt="2020-03-09T04:29:18.267" v="3350"/>
          <ac:grpSpMkLst>
            <pc:docMk/>
            <pc:sldMk cId="1011644508" sldId="284"/>
            <ac:grpSpMk id="20" creationId="{102BAC70-26EF-4FCA-979D-3358772168C5}"/>
          </ac:grpSpMkLst>
        </pc:grpChg>
        <pc:cxnChg chg="add del mod">
          <ac:chgData name="Kotala, Pratap" userId="f974a80b-5f27-4d9f-8c5d-af13c7e20c36" providerId="ADAL" clId="{FF6CE1C4-E386-4C48-9469-87BEDEE0DDA0}" dt="2020-03-09T04:29:18.267" v="3350"/>
          <ac:cxnSpMkLst>
            <pc:docMk/>
            <pc:sldMk cId="1011644508" sldId="284"/>
            <ac:cxnSpMk id="7" creationId="{9A621080-01CE-4AE0-AEBD-9F117C653DEA}"/>
          </ac:cxnSpMkLst>
        </pc:cxnChg>
      </pc:sldChg>
      <pc:sldChg chg="addSp delSp modSp add">
        <pc:chgData name="Kotala, Pratap" userId="f974a80b-5f27-4d9f-8c5d-af13c7e20c36" providerId="ADAL" clId="{FF6CE1C4-E386-4C48-9469-87BEDEE0DDA0}" dt="2020-03-09T04:10:27.281" v="2919" actId="20577"/>
        <pc:sldMkLst>
          <pc:docMk/>
          <pc:sldMk cId="3637069122" sldId="285"/>
        </pc:sldMkLst>
        <pc:spChg chg="mod">
          <ac:chgData name="Kotala, Pratap" userId="f974a80b-5f27-4d9f-8c5d-af13c7e20c36" providerId="ADAL" clId="{FF6CE1C4-E386-4C48-9469-87BEDEE0DDA0}" dt="2020-03-09T03:37:48.704" v="1644"/>
          <ac:spMkLst>
            <pc:docMk/>
            <pc:sldMk cId="3637069122" sldId="285"/>
            <ac:spMk id="2" creationId="{7C224C49-F6A4-4BF0-85F0-FFCD848BBDD0}"/>
          </ac:spMkLst>
        </pc:spChg>
        <pc:spChg chg="mod">
          <ac:chgData name="Kotala, Pratap" userId="f974a80b-5f27-4d9f-8c5d-af13c7e20c36" providerId="ADAL" clId="{FF6CE1C4-E386-4C48-9469-87BEDEE0DDA0}" dt="2020-03-09T04:10:27.281" v="2919" actId="20577"/>
          <ac:spMkLst>
            <pc:docMk/>
            <pc:sldMk cId="3637069122" sldId="285"/>
            <ac:spMk id="3" creationId="{6BA17667-C309-4CF8-9A17-FB9C4FF2457F}"/>
          </ac:spMkLst>
        </pc:spChg>
        <pc:spChg chg="add del mod">
          <ac:chgData name="Kotala, Pratap" userId="f974a80b-5f27-4d9f-8c5d-af13c7e20c36" providerId="ADAL" clId="{FF6CE1C4-E386-4C48-9469-87BEDEE0DDA0}" dt="2020-03-09T03:48:35.287" v="2099"/>
          <ac:spMkLst>
            <pc:docMk/>
            <pc:sldMk cId="3637069122" sldId="285"/>
            <ac:spMk id="4" creationId="{418A4AF4-690F-4DCF-A6F2-618690EF9638}"/>
          </ac:spMkLst>
        </pc:spChg>
        <pc:spChg chg="add del mod">
          <ac:chgData name="Kotala, Pratap" userId="f974a80b-5f27-4d9f-8c5d-af13c7e20c36" providerId="ADAL" clId="{FF6CE1C4-E386-4C48-9469-87BEDEE0DDA0}" dt="2020-03-09T04:05:23.316" v="2800" actId="478"/>
          <ac:spMkLst>
            <pc:docMk/>
            <pc:sldMk cId="3637069122" sldId="285"/>
            <ac:spMk id="5" creationId="{39FE6ED0-91BE-4ACA-ADE1-568F844EB83D}"/>
          </ac:spMkLst>
        </pc:spChg>
        <pc:spChg chg="add del mod">
          <ac:chgData name="Kotala, Pratap" userId="f974a80b-5f27-4d9f-8c5d-af13c7e20c36" providerId="ADAL" clId="{FF6CE1C4-E386-4C48-9469-87BEDEE0DDA0}" dt="2020-03-09T04:05:23.316" v="2800" actId="478"/>
          <ac:spMkLst>
            <pc:docMk/>
            <pc:sldMk cId="3637069122" sldId="285"/>
            <ac:spMk id="6" creationId="{F6FC56C6-2ECB-4D00-B1AA-46F58C1C0F56}"/>
          </ac:spMkLst>
        </pc:spChg>
        <pc:spChg chg="add del mod">
          <ac:chgData name="Kotala, Pratap" userId="f974a80b-5f27-4d9f-8c5d-af13c7e20c36" providerId="ADAL" clId="{FF6CE1C4-E386-4C48-9469-87BEDEE0DDA0}" dt="2020-03-09T04:04:29.762" v="2799" actId="478"/>
          <ac:spMkLst>
            <pc:docMk/>
            <pc:sldMk cId="3637069122" sldId="285"/>
            <ac:spMk id="7" creationId="{5C7ED798-47B7-4AE6-AD43-BDA2F95D054F}"/>
          </ac:spMkLst>
        </pc:spChg>
        <pc:spChg chg="add mod">
          <ac:chgData name="Kotala, Pratap" userId="f974a80b-5f27-4d9f-8c5d-af13c7e20c36" providerId="ADAL" clId="{FF6CE1C4-E386-4C48-9469-87BEDEE0DDA0}" dt="2020-03-09T04:10:08.811" v="2914" actId="164"/>
          <ac:spMkLst>
            <pc:docMk/>
            <pc:sldMk cId="3637069122" sldId="285"/>
            <ac:spMk id="8" creationId="{C8C28731-1867-46A4-8C77-8E2A585183F8}"/>
          </ac:spMkLst>
        </pc:spChg>
        <pc:spChg chg="add del mod">
          <ac:chgData name="Kotala, Pratap" userId="f974a80b-5f27-4d9f-8c5d-af13c7e20c36" providerId="ADAL" clId="{FF6CE1C4-E386-4C48-9469-87BEDEE0DDA0}" dt="2020-03-09T04:05:43.200" v="2804" actId="478"/>
          <ac:spMkLst>
            <pc:docMk/>
            <pc:sldMk cId="3637069122" sldId="285"/>
            <ac:spMk id="9" creationId="{65FB4132-B681-4C04-8A47-2205B7FBFBFE}"/>
          </ac:spMkLst>
        </pc:spChg>
        <pc:spChg chg="add mod">
          <ac:chgData name="Kotala, Pratap" userId="f974a80b-5f27-4d9f-8c5d-af13c7e20c36" providerId="ADAL" clId="{FF6CE1C4-E386-4C48-9469-87BEDEE0DDA0}" dt="2020-03-09T04:10:08.811" v="2914" actId="164"/>
          <ac:spMkLst>
            <pc:docMk/>
            <pc:sldMk cId="3637069122" sldId="285"/>
            <ac:spMk id="10" creationId="{3C45BF1C-BEC4-4A4E-BAE5-E82B3AE3D687}"/>
          </ac:spMkLst>
        </pc:spChg>
        <pc:spChg chg="add del mod">
          <ac:chgData name="Kotala, Pratap" userId="f974a80b-5f27-4d9f-8c5d-af13c7e20c36" providerId="ADAL" clId="{FF6CE1C4-E386-4C48-9469-87BEDEE0DDA0}" dt="2020-03-09T04:06:43.812" v="2826" actId="478"/>
          <ac:spMkLst>
            <pc:docMk/>
            <pc:sldMk cId="3637069122" sldId="285"/>
            <ac:spMk id="11" creationId="{923BB998-F999-49FB-A5EE-3513FB933FD8}"/>
          </ac:spMkLst>
        </pc:spChg>
        <pc:spChg chg="add mod">
          <ac:chgData name="Kotala, Pratap" userId="f974a80b-5f27-4d9f-8c5d-af13c7e20c36" providerId="ADAL" clId="{FF6CE1C4-E386-4C48-9469-87BEDEE0DDA0}" dt="2020-03-09T04:10:08.811" v="2914" actId="164"/>
          <ac:spMkLst>
            <pc:docMk/>
            <pc:sldMk cId="3637069122" sldId="285"/>
            <ac:spMk id="12" creationId="{335B7AA3-EFAB-4676-9CB6-E2B5DCF11028}"/>
          </ac:spMkLst>
        </pc:spChg>
        <pc:spChg chg="add mod">
          <ac:chgData name="Kotala, Pratap" userId="f974a80b-5f27-4d9f-8c5d-af13c7e20c36" providerId="ADAL" clId="{FF6CE1C4-E386-4C48-9469-87BEDEE0DDA0}" dt="2020-03-09T04:10:08.811" v="2914" actId="164"/>
          <ac:spMkLst>
            <pc:docMk/>
            <pc:sldMk cId="3637069122" sldId="285"/>
            <ac:spMk id="13" creationId="{A14B7CC9-F615-4685-A5F9-84BA9E484E68}"/>
          </ac:spMkLst>
        </pc:spChg>
        <pc:spChg chg="add mod">
          <ac:chgData name="Kotala, Pratap" userId="f974a80b-5f27-4d9f-8c5d-af13c7e20c36" providerId="ADAL" clId="{FF6CE1C4-E386-4C48-9469-87BEDEE0DDA0}" dt="2020-03-09T04:10:08.811" v="2914" actId="164"/>
          <ac:spMkLst>
            <pc:docMk/>
            <pc:sldMk cId="3637069122" sldId="285"/>
            <ac:spMk id="14" creationId="{A7581006-E703-4BD0-BD5D-F46C3A614340}"/>
          </ac:spMkLst>
        </pc:spChg>
        <pc:grpChg chg="add mod">
          <ac:chgData name="Kotala, Pratap" userId="f974a80b-5f27-4d9f-8c5d-af13c7e20c36" providerId="ADAL" clId="{FF6CE1C4-E386-4C48-9469-87BEDEE0DDA0}" dt="2020-03-09T04:10:12.293" v="2915" actId="1076"/>
          <ac:grpSpMkLst>
            <pc:docMk/>
            <pc:sldMk cId="3637069122" sldId="285"/>
            <ac:grpSpMk id="15" creationId="{73A2A28A-D746-40A9-9D36-D3F2B2960BF9}"/>
          </ac:grpSpMkLst>
        </pc:grpChg>
      </pc:sldChg>
      <pc:sldChg chg="addSp modSp add">
        <pc:chgData name="Kotala, Pratap" userId="f974a80b-5f27-4d9f-8c5d-af13c7e20c36" providerId="ADAL" clId="{FF6CE1C4-E386-4C48-9469-87BEDEE0DDA0}" dt="2020-03-09T04:02:22.977" v="2754" actId="404"/>
        <pc:sldMkLst>
          <pc:docMk/>
          <pc:sldMk cId="300772878" sldId="286"/>
        </pc:sldMkLst>
        <pc:spChg chg="mod">
          <ac:chgData name="Kotala, Pratap" userId="f974a80b-5f27-4d9f-8c5d-af13c7e20c36" providerId="ADAL" clId="{FF6CE1C4-E386-4C48-9469-87BEDEE0DDA0}" dt="2020-03-09T03:49:10.111" v="2143" actId="20577"/>
          <ac:spMkLst>
            <pc:docMk/>
            <pc:sldMk cId="300772878" sldId="286"/>
            <ac:spMk id="2" creationId="{52455783-6CD6-4128-989E-6DAEAF632839}"/>
          </ac:spMkLst>
        </pc:spChg>
        <pc:spChg chg="mod">
          <ac:chgData name="Kotala, Pratap" userId="f974a80b-5f27-4d9f-8c5d-af13c7e20c36" providerId="ADAL" clId="{FF6CE1C4-E386-4C48-9469-87BEDEE0DDA0}" dt="2020-03-09T04:02:22.977" v="2754" actId="404"/>
          <ac:spMkLst>
            <pc:docMk/>
            <pc:sldMk cId="300772878" sldId="286"/>
            <ac:spMk id="3" creationId="{7C88BF81-A1B8-474F-8957-BE61867F2AE8}"/>
          </ac:spMkLst>
        </pc:spChg>
        <pc:spChg chg="add mod">
          <ac:chgData name="Kotala, Pratap" userId="f974a80b-5f27-4d9f-8c5d-af13c7e20c36" providerId="ADAL" clId="{FF6CE1C4-E386-4C48-9469-87BEDEE0DDA0}" dt="2020-03-09T03:59:16.455" v="2675" actId="1076"/>
          <ac:spMkLst>
            <pc:docMk/>
            <pc:sldMk cId="300772878" sldId="286"/>
            <ac:spMk id="4" creationId="{FF4B2B80-4265-451F-AFF5-E0A5EB200427}"/>
          </ac:spMkLst>
        </pc:spChg>
      </pc:sldChg>
      <pc:sldChg chg="addSp delSp modSp add">
        <pc:chgData name="Kotala, Pratap" userId="f974a80b-5f27-4d9f-8c5d-af13c7e20c36" providerId="ADAL" clId="{FF6CE1C4-E386-4C48-9469-87BEDEE0DDA0}" dt="2020-03-09T04:29:44.624" v="3354" actId="164"/>
        <pc:sldMkLst>
          <pc:docMk/>
          <pc:sldMk cId="3889701219" sldId="287"/>
        </pc:sldMkLst>
        <pc:spChg chg="mod">
          <ac:chgData name="Kotala, Pratap" userId="f974a80b-5f27-4d9f-8c5d-af13c7e20c36" providerId="ADAL" clId="{FF6CE1C4-E386-4C48-9469-87BEDEE0DDA0}" dt="2020-03-09T04:20:48.557" v="3167" actId="20577"/>
          <ac:spMkLst>
            <pc:docMk/>
            <pc:sldMk cId="3889701219" sldId="287"/>
            <ac:spMk id="2" creationId="{2AF3961D-F7D8-4521-A615-07308D474170}"/>
          </ac:spMkLst>
        </pc:spChg>
        <pc:spChg chg="del mod">
          <ac:chgData name="Kotala, Pratap" userId="f974a80b-5f27-4d9f-8c5d-af13c7e20c36" providerId="ADAL" clId="{FF6CE1C4-E386-4C48-9469-87BEDEE0DDA0}" dt="2020-03-09T04:21:09.384" v="3169" actId="478"/>
          <ac:spMkLst>
            <pc:docMk/>
            <pc:sldMk cId="3889701219" sldId="287"/>
            <ac:spMk id="3" creationId="{5F77CB2E-BF89-4424-8C76-93B3532FDAEE}"/>
          </ac:spMkLst>
        </pc:spChg>
        <pc:spChg chg="add mod">
          <ac:chgData name="Kotala, Pratap" userId="f974a80b-5f27-4d9f-8c5d-af13c7e20c36" providerId="ADAL" clId="{FF6CE1C4-E386-4C48-9469-87BEDEE0DDA0}" dt="2020-03-09T04:27:53.283" v="3347" actId="164"/>
          <ac:spMkLst>
            <pc:docMk/>
            <pc:sldMk cId="3889701219" sldId="287"/>
            <ac:spMk id="4" creationId="{9E06D051-9044-4276-880D-51812F398ED6}"/>
          </ac:spMkLst>
        </pc:spChg>
        <pc:spChg chg="add del mod">
          <ac:chgData name="Kotala, Pratap" userId="f974a80b-5f27-4d9f-8c5d-af13c7e20c36" providerId="ADAL" clId="{FF6CE1C4-E386-4C48-9469-87BEDEE0DDA0}" dt="2020-03-09T04:25:06.865" v="3299" actId="478"/>
          <ac:spMkLst>
            <pc:docMk/>
            <pc:sldMk cId="3889701219" sldId="287"/>
            <ac:spMk id="5" creationId="{2814D55F-5C2F-40B1-83E2-67F1F15342FC}"/>
          </ac:spMkLst>
        </pc:spChg>
        <pc:spChg chg="add mod">
          <ac:chgData name="Kotala, Pratap" userId="f974a80b-5f27-4d9f-8c5d-af13c7e20c36" providerId="ADAL" clId="{FF6CE1C4-E386-4C48-9469-87BEDEE0DDA0}" dt="2020-03-09T04:27:12.692" v="3343" actId="164"/>
          <ac:spMkLst>
            <pc:docMk/>
            <pc:sldMk cId="3889701219" sldId="287"/>
            <ac:spMk id="6" creationId="{3A5F9D3E-A694-40DA-96C1-044E7B9E17C1}"/>
          </ac:spMkLst>
        </pc:spChg>
        <pc:spChg chg="add mod">
          <ac:chgData name="Kotala, Pratap" userId="f974a80b-5f27-4d9f-8c5d-af13c7e20c36" providerId="ADAL" clId="{FF6CE1C4-E386-4C48-9469-87BEDEE0DDA0}" dt="2020-03-09T04:27:12.692" v="3343" actId="164"/>
          <ac:spMkLst>
            <pc:docMk/>
            <pc:sldMk cId="3889701219" sldId="287"/>
            <ac:spMk id="7" creationId="{85FB2310-CC3F-41F0-BFF8-D9330DA1F377}"/>
          </ac:spMkLst>
        </pc:spChg>
        <pc:spChg chg="add mod">
          <ac:chgData name="Kotala, Pratap" userId="f974a80b-5f27-4d9f-8c5d-af13c7e20c36" providerId="ADAL" clId="{FF6CE1C4-E386-4C48-9469-87BEDEE0DDA0}" dt="2020-03-09T04:27:12.692" v="3343" actId="164"/>
          <ac:spMkLst>
            <pc:docMk/>
            <pc:sldMk cId="3889701219" sldId="287"/>
            <ac:spMk id="8" creationId="{1F941FF7-EF40-4DA8-9166-859A5F117C77}"/>
          </ac:spMkLst>
        </pc:spChg>
        <pc:spChg chg="add mod">
          <ac:chgData name="Kotala, Pratap" userId="f974a80b-5f27-4d9f-8c5d-af13c7e20c36" providerId="ADAL" clId="{FF6CE1C4-E386-4C48-9469-87BEDEE0DDA0}" dt="2020-03-09T04:27:12.692" v="3343" actId="164"/>
          <ac:spMkLst>
            <pc:docMk/>
            <pc:sldMk cId="3889701219" sldId="287"/>
            <ac:spMk id="9" creationId="{A03406AD-C7AB-48A1-8E4E-1058641C57A7}"/>
          </ac:spMkLst>
        </pc:spChg>
        <pc:spChg chg="mod">
          <ac:chgData name="Kotala, Pratap" userId="f974a80b-5f27-4d9f-8c5d-af13c7e20c36" providerId="ADAL" clId="{FF6CE1C4-E386-4C48-9469-87BEDEE0DDA0}" dt="2020-03-09T04:26:54.953" v="3342" actId="20577"/>
          <ac:spMkLst>
            <pc:docMk/>
            <pc:sldMk cId="3889701219" sldId="287"/>
            <ac:spMk id="13" creationId="{3F15CA8C-029E-4010-BBC9-F22EA364DF0E}"/>
          </ac:spMkLst>
        </pc:spChg>
        <pc:spChg chg="add mod">
          <ac:chgData name="Kotala, Pratap" userId="f974a80b-5f27-4d9f-8c5d-af13c7e20c36" providerId="ADAL" clId="{FF6CE1C4-E386-4C48-9469-87BEDEE0DDA0}" dt="2020-03-09T04:29:44.624" v="3354" actId="164"/>
          <ac:spMkLst>
            <pc:docMk/>
            <pc:sldMk cId="3889701219" sldId="287"/>
            <ac:spMk id="17" creationId="{8E079E50-BFF6-4235-9E3F-D7BA4EFF978D}"/>
          </ac:spMkLst>
        </pc:spChg>
        <pc:grpChg chg="add mod">
          <ac:chgData name="Kotala, Pratap" userId="f974a80b-5f27-4d9f-8c5d-af13c7e20c36" providerId="ADAL" clId="{FF6CE1C4-E386-4C48-9469-87BEDEE0DDA0}" dt="2020-03-09T04:27:53.283" v="3347" actId="164"/>
          <ac:grpSpMkLst>
            <pc:docMk/>
            <pc:sldMk cId="3889701219" sldId="287"/>
            <ac:grpSpMk id="10" creationId="{6F47168E-E08D-4BA6-90C0-BD908B46CCFC}"/>
          </ac:grpSpMkLst>
        </pc:grpChg>
        <pc:grpChg chg="add mod">
          <ac:chgData name="Kotala, Pratap" userId="f974a80b-5f27-4d9f-8c5d-af13c7e20c36" providerId="ADAL" clId="{FF6CE1C4-E386-4C48-9469-87BEDEE0DDA0}" dt="2020-03-09T04:27:53.283" v="3347" actId="164"/>
          <ac:grpSpMkLst>
            <pc:docMk/>
            <pc:sldMk cId="3889701219" sldId="287"/>
            <ac:grpSpMk id="15" creationId="{A59FAEFC-996D-4217-B980-E0B8F99C9EA0}"/>
          </ac:grpSpMkLst>
        </pc:grpChg>
        <pc:grpChg chg="add mod">
          <ac:chgData name="Kotala, Pratap" userId="f974a80b-5f27-4d9f-8c5d-af13c7e20c36" providerId="ADAL" clId="{FF6CE1C4-E386-4C48-9469-87BEDEE0DDA0}" dt="2020-03-09T04:29:44.624" v="3354" actId="164"/>
          <ac:grpSpMkLst>
            <pc:docMk/>
            <pc:sldMk cId="3889701219" sldId="287"/>
            <ac:grpSpMk id="16" creationId="{3AA61EDE-48FA-4306-8DBA-C23DFE0BB226}"/>
          </ac:grpSpMkLst>
        </pc:grpChg>
        <pc:grpChg chg="add mod">
          <ac:chgData name="Kotala, Pratap" userId="f974a80b-5f27-4d9f-8c5d-af13c7e20c36" providerId="ADAL" clId="{FF6CE1C4-E386-4C48-9469-87BEDEE0DDA0}" dt="2020-03-09T04:29:44.624" v="3354" actId="164"/>
          <ac:grpSpMkLst>
            <pc:docMk/>
            <pc:sldMk cId="3889701219" sldId="287"/>
            <ac:grpSpMk id="19" creationId="{3C89D135-4EF0-414B-96F6-31D122D11798}"/>
          </ac:grpSpMkLst>
        </pc:grpChg>
        <pc:cxnChg chg="add mod">
          <ac:chgData name="Kotala, Pratap" userId="f974a80b-5f27-4d9f-8c5d-af13c7e20c36" providerId="ADAL" clId="{FF6CE1C4-E386-4C48-9469-87BEDEE0DDA0}" dt="2020-03-09T04:29:44.624" v="3354" actId="164"/>
          <ac:cxnSpMkLst>
            <pc:docMk/>
            <pc:sldMk cId="3889701219" sldId="287"/>
            <ac:cxnSpMk id="18" creationId="{CA14EB01-5CFB-4FD7-960A-3D5BD00F1281}"/>
          </ac:cxnSpMkLst>
        </pc:cxnChg>
      </pc:sldChg>
      <pc:sldChg chg="modSp add">
        <pc:chgData name="Kotala, Pratap" userId="f974a80b-5f27-4d9f-8c5d-af13c7e20c36" providerId="ADAL" clId="{FF6CE1C4-E386-4C48-9469-87BEDEE0DDA0}" dt="2020-03-09T05:31:11.902" v="3433" actId="403"/>
        <pc:sldMkLst>
          <pc:docMk/>
          <pc:sldMk cId="542034524" sldId="288"/>
        </pc:sldMkLst>
        <pc:spChg chg="mod">
          <ac:chgData name="Kotala, Pratap" userId="f974a80b-5f27-4d9f-8c5d-af13c7e20c36" providerId="ADAL" clId="{FF6CE1C4-E386-4C48-9469-87BEDEE0DDA0}" dt="2020-03-09T05:28:19.415" v="3386" actId="20577"/>
          <ac:spMkLst>
            <pc:docMk/>
            <pc:sldMk cId="542034524" sldId="288"/>
            <ac:spMk id="2" creationId="{3D6D0CA4-1AB1-4D4A-B47C-1FB0B58C2F06}"/>
          </ac:spMkLst>
        </pc:spChg>
        <pc:spChg chg="mod">
          <ac:chgData name="Kotala, Pratap" userId="f974a80b-5f27-4d9f-8c5d-af13c7e20c36" providerId="ADAL" clId="{FF6CE1C4-E386-4C48-9469-87BEDEE0DDA0}" dt="2020-03-09T05:31:11.902" v="3433" actId="403"/>
          <ac:spMkLst>
            <pc:docMk/>
            <pc:sldMk cId="542034524" sldId="288"/>
            <ac:spMk id="3" creationId="{9E4A108B-66DE-4E31-BA49-6A450D79DBFD}"/>
          </ac:spMkLst>
        </pc:spChg>
      </pc:sldChg>
    </pc:docChg>
  </pc:docChgLst>
  <pc:docChgLst>
    <pc:chgData name="Kotala, Pratap" userId="f974a80b-5f27-4d9f-8c5d-af13c7e20c36" providerId="ADAL" clId="{455EE0BB-0BB3-4180-BD88-5D726E7C1CBD}"/>
    <pc:docChg chg="custSel modSld">
      <pc:chgData name="Kotala, Pratap" userId="f974a80b-5f27-4d9f-8c5d-af13c7e20c36" providerId="ADAL" clId="{455EE0BB-0BB3-4180-BD88-5D726E7C1CBD}" dt="2020-03-20T16:14:50.629" v="3" actId="478"/>
      <pc:docMkLst>
        <pc:docMk/>
      </pc:docMkLst>
      <pc:sldChg chg="addSp delSp modSp delAnim modAnim">
        <pc:chgData name="Kotala, Pratap" userId="f974a80b-5f27-4d9f-8c5d-af13c7e20c36" providerId="ADAL" clId="{455EE0BB-0BB3-4180-BD88-5D726E7C1CBD}" dt="2020-03-20T16:14:50.629" v="3" actId="478"/>
        <pc:sldMkLst>
          <pc:docMk/>
          <pc:sldMk cId="1705126412" sldId="257"/>
        </pc:sldMkLst>
        <pc:picChg chg="del">
          <ac:chgData name="Kotala, Pratap" userId="f974a80b-5f27-4d9f-8c5d-af13c7e20c36" providerId="ADAL" clId="{455EE0BB-0BB3-4180-BD88-5D726E7C1CBD}" dt="2020-03-20T16:13:09" v="0" actId="478"/>
          <ac:picMkLst>
            <pc:docMk/>
            <pc:sldMk cId="1705126412" sldId="257"/>
            <ac:picMk id="4" creationId="{234A85F0-F7DB-437D-AEF6-1E06A8AA4548}"/>
          </ac:picMkLst>
        </pc:picChg>
        <pc:picChg chg="del">
          <ac:chgData name="Kotala, Pratap" userId="f974a80b-5f27-4d9f-8c5d-af13c7e20c36" providerId="ADAL" clId="{455EE0BB-0BB3-4180-BD88-5D726E7C1CBD}" dt="2020-03-20T16:13:33.982" v="1" actId="478"/>
          <ac:picMkLst>
            <pc:docMk/>
            <pc:sldMk cId="1705126412" sldId="257"/>
            <ac:picMk id="5" creationId="{8C38F2F6-0852-4EC2-AA31-27F634780C6A}"/>
          </ac:picMkLst>
        </pc:picChg>
        <pc:picChg chg="add del mod">
          <ac:chgData name="Kotala, Pratap" userId="f974a80b-5f27-4d9f-8c5d-af13c7e20c36" providerId="ADAL" clId="{455EE0BB-0BB3-4180-BD88-5D726E7C1CBD}" dt="2020-03-20T16:14:50.629" v="3" actId="478"/>
          <ac:picMkLst>
            <pc:docMk/>
            <pc:sldMk cId="1705126412" sldId="257"/>
            <ac:picMk id="6" creationId="{B2592711-E697-4F14-B025-FB11188B4441}"/>
          </ac:picMkLst>
        </pc:picChg>
      </pc:sldChg>
    </pc:docChg>
  </pc:docChgLst>
  <pc:docChgLst>
    <pc:chgData name="Kotala, Pratap" userId="f974a80b-5f27-4d9f-8c5d-af13c7e20c36" providerId="ADAL" clId="{25590ABB-98C7-4908-B726-10142BDE5236}"/>
    <pc:docChg chg="custSel addSld delSld modSld sldOrd">
      <pc:chgData name="Kotala, Pratap" userId="f974a80b-5f27-4d9f-8c5d-af13c7e20c36" providerId="ADAL" clId="{25590ABB-98C7-4908-B726-10142BDE5236}" dt="2023-04-14T14:39:23.975" v="1908"/>
      <pc:docMkLst>
        <pc:docMk/>
      </pc:docMkLst>
      <pc:sldChg chg="modSp mod">
        <pc:chgData name="Kotala, Pratap" userId="f974a80b-5f27-4d9f-8c5d-af13c7e20c36" providerId="ADAL" clId="{25590ABB-98C7-4908-B726-10142BDE5236}" dt="2023-04-13T17:51:24.152" v="12" actId="20577"/>
        <pc:sldMkLst>
          <pc:docMk/>
          <pc:sldMk cId="1705126412" sldId="257"/>
        </pc:sldMkLst>
        <pc:spChg chg="mod">
          <ac:chgData name="Kotala, Pratap" userId="f974a80b-5f27-4d9f-8c5d-af13c7e20c36" providerId="ADAL" clId="{25590ABB-98C7-4908-B726-10142BDE5236}" dt="2023-04-13T17:51:24.152" v="12" actId="20577"/>
          <ac:spMkLst>
            <pc:docMk/>
            <pc:sldMk cId="1705126412" sldId="257"/>
            <ac:spMk id="3" creationId="{DDE63AE1-7B95-4C7E-8222-3AEFC90477AA}"/>
          </ac:spMkLst>
        </pc:spChg>
      </pc:sldChg>
      <pc:sldChg chg="modSp mod">
        <pc:chgData name="Kotala, Pratap" userId="f974a80b-5f27-4d9f-8c5d-af13c7e20c36" providerId="ADAL" clId="{25590ABB-98C7-4908-B726-10142BDE5236}" dt="2023-04-13T21:24:37.348" v="241" actId="948"/>
        <pc:sldMkLst>
          <pc:docMk/>
          <pc:sldMk cId="1579285987" sldId="259"/>
        </pc:sldMkLst>
        <pc:spChg chg="mod">
          <ac:chgData name="Kotala, Pratap" userId="f974a80b-5f27-4d9f-8c5d-af13c7e20c36" providerId="ADAL" clId="{25590ABB-98C7-4908-B726-10142BDE5236}" dt="2023-04-13T21:24:37.348" v="241" actId="948"/>
          <ac:spMkLst>
            <pc:docMk/>
            <pc:sldMk cId="1579285987" sldId="259"/>
            <ac:spMk id="3" creationId="{6F93F39E-89A7-4F94-A10A-49262F628D7A}"/>
          </ac:spMkLst>
        </pc:spChg>
      </pc:sldChg>
      <pc:sldChg chg="ord">
        <pc:chgData name="Kotala, Pratap" userId="f974a80b-5f27-4d9f-8c5d-af13c7e20c36" providerId="ADAL" clId="{25590ABB-98C7-4908-B726-10142BDE5236}" dt="2023-04-14T14:39:23.975" v="1908"/>
        <pc:sldMkLst>
          <pc:docMk/>
          <pc:sldMk cId="2126643104" sldId="263"/>
        </pc:sldMkLst>
      </pc:sldChg>
      <pc:sldChg chg="addSp delSp modSp mod">
        <pc:chgData name="Kotala, Pratap" userId="f974a80b-5f27-4d9f-8c5d-af13c7e20c36" providerId="ADAL" clId="{25590ABB-98C7-4908-B726-10142BDE5236}" dt="2023-04-13T21:25:29.318" v="245" actId="1076"/>
        <pc:sldMkLst>
          <pc:docMk/>
          <pc:sldMk cId="2065799398" sldId="265"/>
        </pc:sldMkLst>
        <pc:spChg chg="add del mod">
          <ac:chgData name="Kotala, Pratap" userId="f974a80b-5f27-4d9f-8c5d-af13c7e20c36" providerId="ADAL" clId="{25590ABB-98C7-4908-B726-10142BDE5236}" dt="2023-04-13T21:25:26.152" v="244" actId="478"/>
          <ac:spMkLst>
            <pc:docMk/>
            <pc:sldMk cId="2065799398" sldId="265"/>
            <ac:spMk id="5" creationId="{579A8884-6539-41B8-A077-D2FFB159E9FF}"/>
          </ac:spMkLst>
        </pc:spChg>
        <pc:picChg chg="del">
          <ac:chgData name="Kotala, Pratap" userId="f974a80b-5f27-4d9f-8c5d-af13c7e20c36" providerId="ADAL" clId="{25590ABB-98C7-4908-B726-10142BDE5236}" dt="2023-04-13T21:25:22.308" v="242" actId="478"/>
          <ac:picMkLst>
            <pc:docMk/>
            <pc:sldMk cId="2065799398" sldId="265"/>
            <ac:picMk id="4" creationId="{1E08DFFA-8F21-4666-8E62-E23D86C2C0CF}"/>
          </ac:picMkLst>
        </pc:picChg>
        <pc:picChg chg="add mod">
          <ac:chgData name="Kotala, Pratap" userId="f974a80b-5f27-4d9f-8c5d-af13c7e20c36" providerId="ADAL" clId="{25590ABB-98C7-4908-B726-10142BDE5236}" dt="2023-04-13T21:25:29.318" v="245" actId="1076"/>
          <ac:picMkLst>
            <pc:docMk/>
            <pc:sldMk cId="2065799398" sldId="265"/>
            <ac:picMk id="7" creationId="{9BFF23E0-2F3C-43C3-991B-0071D64FA01F}"/>
          </ac:picMkLst>
        </pc:picChg>
      </pc:sldChg>
      <pc:sldChg chg="modSp mod">
        <pc:chgData name="Kotala, Pratap" userId="f974a80b-5f27-4d9f-8c5d-af13c7e20c36" providerId="ADAL" clId="{25590ABB-98C7-4908-B726-10142BDE5236}" dt="2023-04-13T20:54:25.366" v="205" actId="6549"/>
        <pc:sldMkLst>
          <pc:docMk/>
          <pc:sldMk cId="3713192715" sldId="280"/>
        </pc:sldMkLst>
        <pc:spChg chg="mod">
          <ac:chgData name="Kotala, Pratap" userId="f974a80b-5f27-4d9f-8c5d-af13c7e20c36" providerId="ADAL" clId="{25590ABB-98C7-4908-B726-10142BDE5236}" dt="2023-04-13T20:54:25.366" v="205" actId="6549"/>
          <ac:spMkLst>
            <pc:docMk/>
            <pc:sldMk cId="3713192715" sldId="280"/>
            <ac:spMk id="3" creationId="{FD1B6BFA-88F9-4A85-9F05-C3394C6E2160}"/>
          </ac:spMkLst>
        </pc:spChg>
      </pc:sldChg>
      <pc:sldChg chg="modSp mod ord">
        <pc:chgData name="Kotala, Pratap" userId="f974a80b-5f27-4d9f-8c5d-af13c7e20c36" providerId="ADAL" clId="{25590ABB-98C7-4908-B726-10142BDE5236}" dt="2023-04-14T14:35:51.386" v="1868" actId="20577"/>
        <pc:sldMkLst>
          <pc:docMk/>
          <pc:sldMk cId="3637069122" sldId="285"/>
        </pc:sldMkLst>
        <pc:spChg chg="mod">
          <ac:chgData name="Kotala, Pratap" userId="f974a80b-5f27-4d9f-8c5d-af13c7e20c36" providerId="ADAL" clId="{25590ABB-98C7-4908-B726-10142BDE5236}" dt="2023-04-14T14:35:51.386" v="1868" actId="20577"/>
          <ac:spMkLst>
            <pc:docMk/>
            <pc:sldMk cId="3637069122" sldId="285"/>
            <ac:spMk id="3" creationId="{6BA17667-C309-4CF8-9A17-FB9C4FF2457F}"/>
          </ac:spMkLst>
        </pc:spChg>
      </pc:sldChg>
      <pc:sldChg chg="modSp mod">
        <pc:chgData name="Kotala, Pratap" userId="f974a80b-5f27-4d9f-8c5d-af13c7e20c36" providerId="ADAL" clId="{25590ABB-98C7-4908-B726-10142BDE5236}" dt="2023-04-14T14:38:00.587" v="1906" actId="27636"/>
        <pc:sldMkLst>
          <pc:docMk/>
          <pc:sldMk cId="300772878" sldId="286"/>
        </pc:sldMkLst>
        <pc:spChg chg="mod">
          <ac:chgData name="Kotala, Pratap" userId="f974a80b-5f27-4d9f-8c5d-af13c7e20c36" providerId="ADAL" clId="{25590ABB-98C7-4908-B726-10142BDE5236}" dt="2023-04-14T14:38:00.587" v="1906" actId="27636"/>
          <ac:spMkLst>
            <pc:docMk/>
            <pc:sldMk cId="300772878" sldId="286"/>
            <ac:spMk id="3" creationId="{7C88BF81-A1B8-474F-8957-BE61867F2AE8}"/>
          </ac:spMkLst>
        </pc:spChg>
        <pc:spChg chg="mod">
          <ac:chgData name="Kotala, Pratap" userId="f974a80b-5f27-4d9f-8c5d-af13c7e20c36" providerId="ADAL" clId="{25590ABB-98C7-4908-B726-10142BDE5236}" dt="2023-04-14T14:37:47.613" v="1904" actId="20577"/>
          <ac:spMkLst>
            <pc:docMk/>
            <pc:sldMk cId="300772878" sldId="286"/>
            <ac:spMk id="4" creationId="{FF4B2B80-4265-451F-AFF5-E0A5EB200427}"/>
          </ac:spMkLst>
        </pc:spChg>
      </pc:sldChg>
      <pc:sldChg chg="modSp mod">
        <pc:chgData name="Kotala, Pratap" userId="f974a80b-5f27-4d9f-8c5d-af13c7e20c36" providerId="ADAL" clId="{25590ABB-98C7-4908-B726-10142BDE5236}" dt="2023-04-13T20:55:38.169" v="227" actId="20577"/>
        <pc:sldMkLst>
          <pc:docMk/>
          <pc:sldMk cId="542034524" sldId="288"/>
        </pc:sldMkLst>
        <pc:spChg chg="mod">
          <ac:chgData name="Kotala, Pratap" userId="f974a80b-5f27-4d9f-8c5d-af13c7e20c36" providerId="ADAL" clId="{25590ABB-98C7-4908-B726-10142BDE5236}" dt="2023-04-13T20:55:38.169" v="227" actId="20577"/>
          <ac:spMkLst>
            <pc:docMk/>
            <pc:sldMk cId="542034524" sldId="288"/>
            <ac:spMk id="3" creationId="{9E4A108B-66DE-4E31-BA49-6A450D79DBFD}"/>
          </ac:spMkLst>
        </pc:spChg>
      </pc:sldChg>
      <pc:sldChg chg="modSp mod">
        <pc:chgData name="Kotala, Pratap" userId="f974a80b-5f27-4d9f-8c5d-af13c7e20c36" providerId="ADAL" clId="{25590ABB-98C7-4908-B726-10142BDE5236}" dt="2023-04-14T14:17:33.527" v="313" actId="403"/>
        <pc:sldMkLst>
          <pc:docMk/>
          <pc:sldMk cId="1765942927" sldId="289"/>
        </pc:sldMkLst>
        <pc:spChg chg="mod">
          <ac:chgData name="Kotala, Pratap" userId="f974a80b-5f27-4d9f-8c5d-af13c7e20c36" providerId="ADAL" clId="{25590ABB-98C7-4908-B726-10142BDE5236}" dt="2023-04-14T14:17:33.527" v="313" actId="403"/>
          <ac:spMkLst>
            <pc:docMk/>
            <pc:sldMk cId="1765942927" sldId="289"/>
            <ac:spMk id="3" creationId="{EABC2440-BDC2-4D0D-8F31-2AF7FF238B61}"/>
          </ac:spMkLst>
        </pc:spChg>
      </pc:sldChg>
      <pc:sldChg chg="modSp mod">
        <pc:chgData name="Kotala, Pratap" userId="f974a80b-5f27-4d9f-8c5d-af13c7e20c36" providerId="ADAL" clId="{25590ABB-98C7-4908-B726-10142BDE5236}" dt="2023-04-13T18:59:30.719" v="89" actId="6549"/>
        <pc:sldMkLst>
          <pc:docMk/>
          <pc:sldMk cId="2327027112" sldId="291"/>
        </pc:sldMkLst>
        <pc:spChg chg="mod">
          <ac:chgData name="Kotala, Pratap" userId="f974a80b-5f27-4d9f-8c5d-af13c7e20c36" providerId="ADAL" clId="{25590ABB-98C7-4908-B726-10142BDE5236}" dt="2023-04-13T18:59:30.719" v="89" actId="6549"/>
          <ac:spMkLst>
            <pc:docMk/>
            <pc:sldMk cId="2327027112" sldId="291"/>
            <ac:spMk id="3" creationId="{ABDC1DD0-4B4C-482C-B087-E520F1E18814}"/>
          </ac:spMkLst>
        </pc:spChg>
      </pc:sldChg>
      <pc:sldChg chg="modSp mod">
        <pc:chgData name="Kotala, Pratap" userId="f974a80b-5f27-4d9f-8c5d-af13c7e20c36" providerId="ADAL" clId="{25590ABB-98C7-4908-B726-10142BDE5236}" dt="2023-04-14T14:37:15.894" v="1883" actId="20577"/>
        <pc:sldMkLst>
          <pc:docMk/>
          <pc:sldMk cId="282834494" sldId="292"/>
        </pc:sldMkLst>
        <pc:spChg chg="mod">
          <ac:chgData name="Kotala, Pratap" userId="f974a80b-5f27-4d9f-8c5d-af13c7e20c36" providerId="ADAL" clId="{25590ABB-98C7-4908-B726-10142BDE5236}" dt="2023-04-14T14:37:15.894" v="1883" actId="20577"/>
          <ac:spMkLst>
            <pc:docMk/>
            <pc:sldMk cId="282834494" sldId="292"/>
            <ac:spMk id="3" creationId="{5752213A-E14E-481E-AD6B-BAF1C753EDFE}"/>
          </ac:spMkLst>
        </pc:spChg>
      </pc:sldChg>
      <pc:sldChg chg="addSp delSp modSp new mod ord">
        <pc:chgData name="Kotala, Pratap" userId="f974a80b-5f27-4d9f-8c5d-af13c7e20c36" providerId="ADAL" clId="{25590ABB-98C7-4908-B726-10142BDE5236}" dt="2023-04-14T14:34:09.758" v="1842"/>
        <pc:sldMkLst>
          <pc:docMk/>
          <pc:sldMk cId="1168861328" sldId="293"/>
        </pc:sldMkLst>
        <pc:spChg chg="mod">
          <ac:chgData name="Kotala, Pratap" userId="f974a80b-5f27-4d9f-8c5d-af13c7e20c36" providerId="ADAL" clId="{25590ABB-98C7-4908-B726-10142BDE5236}" dt="2023-04-14T14:19:54.223" v="346" actId="20577"/>
          <ac:spMkLst>
            <pc:docMk/>
            <pc:sldMk cId="1168861328" sldId="293"/>
            <ac:spMk id="2" creationId="{94CD3B57-86F3-4AEC-AF29-42A49F65F2F0}"/>
          </ac:spMkLst>
        </pc:spChg>
        <pc:spChg chg="del">
          <ac:chgData name="Kotala, Pratap" userId="f974a80b-5f27-4d9f-8c5d-af13c7e20c36" providerId="ADAL" clId="{25590ABB-98C7-4908-B726-10142BDE5236}" dt="2023-04-14T14:20:00.326" v="347" actId="478"/>
          <ac:spMkLst>
            <pc:docMk/>
            <pc:sldMk cId="1168861328" sldId="293"/>
            <ac:spMk id="3" creationId="{6968C3C4-8D53-480A-ACEB-6B7A74329DAA}"/>
          </ac:spMkLst>
        </pc:spChg>
        <pc:graphicFrameChg chg="add mod modGraphic">
          <ac:chgData name="Kotala, Pratap" userId="f974a80b-5f27-4d9f-8c5d-af13c7e20c36" providerId="ADAL" clId="{25590ABB-98C7-4908-B726-10142BDE5236}" dt="2023-04-14T14:24:46.437" v="893" actId="20577"/>
          <ac:graphicFrameMkLst>
            <pc:docMk/>
            <pc:sldMk cId="1168861328" sldId="293"/>
            <ac:graphicFrameMk id="4" creationId="{81754BEA-D7D1-4204-B1DF-7196A5990F45}"/>
          </ac:graphicFrameMkLst>
        </pc:graphicFrameChg>
      </pc:sldChg>
      <pc:sldChg chg="modSp new mod">
        <pc:chgData name="Kotala, Pratap" userId="f974a80b-5f27-4d9f-8c5d-af13c7e20c36" providerId="ADAL" clId="{25590ABB-98C7-4908-B726-10142BDE5236}" dt="2023-04-14T14:28:22.362" v="1342" actId="20577"/>
        <pc:sldMkLst>
          <pc:docMk/>
          <pc:sldMk cId="2360638783" sldId="294"/>
        </pc:sldMkLst>
        <pc:spChg chg="mod">
          <ac:chgData name="Kotala, Pratap" userId="f974a80b-5f27-4d9f-8c5d-af13c7e20c36" providerId="ADAL" clId="{25590ABB-98C7-4908-B726-10142BDE5236}" dt="2023-04-14T14:25:52.310" v="918" actId="20577"/>
          <ac:spMkLst>
            <pc:docMk/>
            <pc:sldMk cId="2360638783" sldId="294"/>
            <ac:spMk id="2" creationId="{A76FCADF-3EB7-49FD-B904-96D407613F96}"/>
          </ac:spMkLst>
        </pc:spChg>
        <pc:spChg chg="mod">
          <ac:chgData name="Kotala, Pratap" userId="f974a80b-5f27-4d9f-8c5d-af13c7e20c36" providerId="ADAL" clId="{25590ABB-98C7-4908-B726-10142BDE5236}" dt="2023-04-14T14:28:22.362" v="1342" actId="20577"/>
          <ac:spMkLst>
            <pc:docMk/>
            <pc:sldMk cId="2360638783" sldId="294"/>
            <ac:spMk id="3" creationId="{EA0603E7-7CFB-413B-8028-5801DBD20404}"/>
          </ac:spMkLst>
        </pc:spChg>
      </pc:sldChg>
      <pc:sldChg chg="modSp new mod">
        <pc:chgData name="Kotala, Pratap" userId="f974a80b-5f27-4d9f-8c5d-af13c7e20c36" providerId="ADAL" clId="{25590ABB-98C7-4908-B726-10142BDE5236}" dt="2023-04-14T14:35:17.773" v="1851" actId="108"/>
        <pc:sldMkLst>
          <pc:docMk/>
          <pc:sldMk cId="1772631220" sldId="295"/>
        </pc:sldMkLst>
        <pc:spChg chg="mod">
          <ac:chgData name="Kotala, Pratap" userId="f974a80b-5f27-4d9f-8c5d-af13c7e20c36" providerId="ADAL" clId="{25590ABB-98C7-4908-B726-10142BDE5236}" dt="2023-04-14T14:29:19.084" v="1377" actId="20577"/>
          <ac:spMkLst>
            <pc:docMk/>
            <pc:sldMk cId="1772631220" sldId="295"/>
            <ac:spMk id="2" creationId="{ABA32479-E2B0-492F-A267-39655F983179}"/>
          </ac:spMkLst>
        </pc:spChg>
        <pc:spChg chg="mod">
          <ac:chgData name="Kotala, Pratap" userId="f974a80b-5f27-4d9f-8c5d-af13c7e20c36" providerId="ADAL" clId="{25590ABB-98C7-4908-B726-10142BDE5236}" dt="2023-04-14T14:35:17.773" v="1851" actId="108"/>
          <ac:spMkLst>
            <pc:docMk/>
            <pc:sldMk cId="1772631220" sldId="295"/>
            <ac:spMk id="3" creationId="{336FD38B-B728-4E2F-B990-07D9857F45FC}"/>
          </ac:spMkLst>
        </pc:spChg>
      </pc:sldChg>
      <pc:sldChg chg="new del">
        <pc:chgData name="Kotala, Pratap" userId="f974a80b-5f27-4d9f-8c5d-af13c7e20c36" providerId="ADAL" clId="{25590ABB-98C7-4908-B726-10142BDE5236}" dt="2023-04-14T14:33:49.489" v="1840" actId="2696"/>
        <pc:sldMkLst>
          <pc:docMk/>
          <pc:sldMk cId="2227826922" sldId="296"/>
        </pc:sldMkLst>
      </pc:sldChg>
      <pc:sldChg chg="delSp modSp new mod">
        <pc:chgData name="Kotala, Pratap" userId="f974a80b-5f27-4d9f-8c5d-af13c7e20c36" providerId="ADAL" clId="{25590ABB-98C7-4908-B726-10142BDE5236}" dt="2023-04-14T14:33:45.078" v="1839" actId="1076"/>
        <pc:sldMkLst>
          <pc:docMk/>
          <pc:sldMk cId="1639032684" sldId="297"/>
        </pc:sldMkLst>
        <pc:spChg chg="mod">
          <ac:chgData name="Kotala, Pratap" userId="f974a80b-5f27-4d9f-8c5d-af13c7e20c36" providerId="ADAL" clId="{25590ABB-98C7-4908-B726-10142BDE5236}" dt="2023-04-14T14:33:45.078" v="1839" actId="1076"/>
          <ac:spMkLst>
            <pc:docMk/>
            <pc:sldMk cId="1639032684" sldId="297"/>
            <ac:spMk id="2" creationId="{A8B9BBD5-51DE-48A4-B37C-423996267F5F}"/>
          </ac:spMkLst>
        </pc:spChg>
        <pc:spChg chg="del">
          <ac:chgData name="Kotala, Pratap" userId="f974a80b-5f27-4d9f-8c5d-af13c7e20c36" providerId="ADAL" clId="{25590ABB-98C7-4908-B726-10142BDE5236}" dt="2023-04-14T14:33:38.287" v="1837" actId="478"/>
          <ac:spMkLst>
            <pc:docMk/>
            <pc:sldMk cId="1639032684" sldId="297"/>
            <ac:spMk id="3" creationId="{EF0141A4-03F8-4586-BAD5-7962AA1A73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2B803-BCA7-4893-B733-9035F79A118F}" type="datetimeFigureOut">
              <a:rPr lang="en-US" smtClean="0"/>
              <a:t>4/14/2023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59FE41-D4D2-4869-8919-89BEBE1B5E37}" type="slidenum">
              <a:rPr lang="en-US" smtClean="0"/>
              <a:t>‹#›</a:t>
            </a:fld>
            <a:endParaRPr lang="en-US"/>
          </a:p>
        </p:txBody>
      </p:sp>
    </p:spTree>
    <p:extLst>
      <p:ext uri="{BB962C8B-B14F-4D97-AF65-F5344CB8AC3E}">
        <p14:creationId xmlns:p14="http://schemas.microsoft.com/office/powerpoint/2010/main" val="599077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59FE41-D4D2-4869-8919-89BEBE1B5E37}" type="slidenum">
              <a:rPr lang="en-US" smtClean="0"/>
              <a:t>18</a:t>
            </a:fld>
            <a:endParaRPr lang="en-US"/>
          </a:p>
        </p:txBody>
      </p:sp>
    </p:spTree>
    <p:extLst>
      <p:ext uri="{BB962C8B-B14F-4D97-AF65-F5344CB8AC3E}">
        <p14:creationId xmlns:p14="http://schemas.microsoft.com/office/powerpoint/2010/main" val="2136697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59FE41-D4D2-4869-8919-89BEBE1B5E37}" type="slidenum">
              <a:rPr lang="en-US" smtClean="0"/>
              <a:t>20</a:t>
            </a:fld>
            <a:endParaRPr lang="en-US"/>
          </a:p>
        </p:txBody>
      </p:sp>
    </p:spTree>
    <p:extLst>
      <p:ext uri="{BB962C8B-B14F-4D97-AF65-F5344CB8AC3E}">
        <p14:creationId xmlns:p14="http://schemas.microsoft.com/office/powerpoint/2010/main" val="1656123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CA8A-ABDE-4515-9D98-D91CE7529DED}"/>
              </a:ext>
            </a:extLst>
          </p:cNvPr>
          <p:cNvSpPr>
            <a:spLocks noGrp="1"/>
          </p:cNvSpPr>
          <p:nvPr>
            <p:ph type="ctrTitle"/>
          </p:nvPr>
        </p:nvSpPr>
        <p:spPr>
          <a:xfrm>
            <a:off x="1524000" y="1122363"/>
            <a:ext cx="9144000" cy="2387600"/>
          </a:xfrm>
        </p:spPr>
        <p:txBody>
          <a:bodyPr anchor="b">
            <a:normAutofit/>
          </a:bodyPr>
          <a:lstStyle>
            <a:lvl1pPr algn="ctr">
              <a:defRPr sz="6600" b="1"/>
            </a:lvl1pPr>
          </a:lstStyle>
          <a:p>
            <a:r>
              <a:rPr lang="en-US" dirty="0"/>
              <a:t>Click to edit Master title style</a:t>
            </a:r>
          </a:p>
        </p:txBody>
      </p:sp>
      <p:sp>
        <p:nvSpPr>
          <p:cNvPr id="3" name="Subtitle 2">
            <a:extLst>
              <a:ext uri="{FF2B5EF4-FFF2-40B4-BE49-F238E27FC236}">
                <a16:creationId xmlns:a16="http://schemas.microsoft.com/office/drawing/2014/main" id="{2445D420-B557-4CBE-BEA1-1D249C0BA263}"/>
              </a:ext>
            </a:extLst>
          </p:cNvPr>
          <p:cNvSpPr>
            <a:spLocks noGrp="1"/>
          </p:cNvSpPr>
          <p:nvPr>
            <p:ph type="subTitle" idx="1"/>
          </p:nvPr>
        </p:nvSpPr>
        <p:spPr>
          <a:xfrm>
            <a:off x="1524000" y="3602038"/>
            <a:ext cx="9144000" cy="1655762"/>
          </a:xfrm>
        </p:spPr>
        <p:txBody>
          <a:bodyPr>
            <a:normAutofit/>
          </a:bodyPr>
          <a:lstStyle>
            <a:lvl1pPr marL="0" indent="0" algn="ctr">
              <a:buNone/>
              <a:defRPr sz="36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E56A463-AA90-489E-8B76-01CA887ABE22}"/>
              </a:ext>
            </a:extLst>
          </p:cNvPr>
          <p:cNvSpPr>
            <a:spLocks noGrp="1"/>
          </p:cNvSpPr>
          <p:nvPr>
            <p:ph type="dt" sz="half" idx="10"/>
          </p:nvPr>
        </p:nvSpPr>
        <p:spPr/>
        <p:txBody>
          <a:bodyPr/>
          <a:lstStyle/>
          <a:p>
            <a:fld id="{A0B26A77-8695-46B2-B10B-97E169F7FAA8}" type="datetimeFigureOut">
              <a:rPr lang="en-US" smtClean="0"/>
              <a:t>4/14/2023</a:t>
            </a:fld>
            <a:endParaRPr lang="en-US"/>
          </a:p>
        </p:txBody>
      </p:sp>
      <p:sp>
        <p:nvSpPr>
          <p:cNvPr id="5" name="Footer Placeholder 4">
            <a:extLst>
              <a:ext uri="{FF2B5EF4-FFF2-40B4-BE49-F238E27FC236}">
                <a16:creationId xmlns:a16="http://schemas.microsoft.com/office/drawing/2014/main" id="{F330637F-005E-487A-B7D1-86521C448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40B05-56EE-4482-A58C-227B4894581E}"/>
              </a:ext>
            </a:extLst>
          </p:cNvPr>
          <p:cNvSpPr>
            <a:spLocks noGrp="1"/>
          </p:cNvSpPr>
          <p:nvPr>
            <p:ph type="sldNum" sz="quarter" idx="12"/>
          </p:nvPr>
        </p:nvSpPr>
        <p:spPr/>
        <p:txBody>
          <a:bodyPr/>
          <a:lstStyle/>
          <a:p>
            <a:fld id="{F71E30C7-4538-4806-A279-FADE88668051}" type="slidenum">
              <a:rPr lang="en-US" smtClean="0"/>
              <a:t>‹#›</a:t>
            </a:fld>
            <a:endParaRPr lang="en-US"/>
          </a:p>
        </p:txBody>
      </p:sp>
    </p:spTree>
    <p:extLst>
      <p:ext uri="{BB962C8B-B14F-4D97-AF65-F5344CB8AC3E}">
        <p14:creationId xmlns:p14="http://schemas.microsoft.com/office/powerpoint/2010/main" val="75488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8EEC-FE60-4BBE-ABF6-DA4FBA6C23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FE1E1E-3C2C-42E3-BCC9-B565C984D6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6B82E-6FEE-42B1-9F88-D24AE4DA4371}"/>
              </a:ext>
            </a:extLst>
          </p:cNvPr>
          <p:cNvSpPr>
            <a:spLocks noGrp="1"/>
          </p:cNvSpPr>
          <p:nvPr>
            <p:ph type="dt" sz="half" idx="10"/>
          </p:nvPr>
        </p:nvSpPr>
        <p:spPr/>
        <p:txBody>
          <a:bodyPr/>
          <a:lstStyle/>
          <a:p>
            <a:fld id="{A0B26A77-8695-46B2-B10B-97E169F7FAA8}" type="datetimeFigureOut">
              <a:rPr lang="en-US" smtClean="0"/>
              <a:t>4/14/2023</a:t>
            </a:fld>
            <a:endParaRPr lang="en-US"/>
          </a:p>
        </p:txBody>
      </p:sp>
      <p:sp>
        <p:nvSpPr>
          <p:cNvPr id="5" name="Footer Placeholder 4">
            <a:extLst>
              <a:ext uri="{FF2B5EF4-FFF2-40B4-BE49-F238E27FC236}">
                <a16:creationId xmlns:a16="http://schemas.microsoft.com/office/drawing/2014/main" id="{82233778-894F-446D-B072-56C6B41FB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48DBD-A39B-4064-B954-59ACA60D30C9}"/>
              </a:ext>
            </a:extLst>
          </p:cNvPr>
          <p:cNvSpPr>
            <a:spLocks noGrp="1"/>
          </p:cNvSpPr>
          <p:nvPr>
            <p:ph type="sldNum" sz="quarter" idx="12"/>
          </p:nvPr>
        </p:nvSpPr>
        <p:spPr/>
        <p:txBody>
          <a:bodyPr/>
          <a:lstStyle/>
          <a:p>
            <a:fld id="{F71E30C7-4538-4806-A279-FADE88668051}" type="slidenum">
              <a:rPr lang="en-US" smtClean="0"/>
              <a:t>‹#›</a:t>
            </a:fld>
            <a:endParaRPr lang="en-US"/>
          </a:p>
        </p:txBody>
      </p:sp>
    </p:spTree>
    <p:extLst>
      <p:ext uri="{BB962C8B-B14F-4D97-AF65-F5344CB8AC3E}">
        <p14:creationId xmlns:p14="http://schemas.microsoft.com/office/powerpoint/2010/main" val="2091670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0EE53-7142-4950-B064-12F45E216B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F6E955-E383-4F72-A286-114EE0C9F8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3035F-97D4-404D-9C86-F9F5987E045C}"/>
              </a:ext>
            </a:extLst>
          </p:cNvPr>
          <p:cNvSpPr>
            <a:spLocks noGrp="1"/>
          </p:cNvSpPr>
          <p:nvPr>
            <p:ph type="dt" sz="half" idx="10"/>
          </p:nvPr>
        </p:nvSpPr>
        <p:spPr/>
        <p:txBody>
          <a:bodyPr/>
          <a:lstStyle/>
          <a:p>
            <a:fld id="{A0B26A77-8695-46B2-B10B-97E169F7FAA8}" type="datetimeFigureOut">
              <a:rPr lang="en-US" smtClean="0"/>
              <a:t>4/14/2023</a:t>
            </a:fld>
            <a:endParaRPr lang="en-US"/>
          </a:p>
        </p:txBody>
      </p:sp>
      <p:sp>
        <p:nvSpPr>
          <p:cNvPr id="5" name="Footer Placeholder 4">
            <a:extLst>
              <a:ext uri="{FF2B5EF4-FFF2-40B4-BE49-F238E27FC236}">
                <a16:creationId xmlns:a16="http://schemas.microsoft.com/office/drawing/2014/main" id="{6265B0D2-08B2-4701-838D-A82DB866A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CD802-E828-413B-997A-60B7C171DFDE}"/>
              </a:ext>
            </a:extLst>
          </p:cNvPr>
          <p:cNvSpPr>
            <a:spLocks noGrp="1"/>
          </p:cNvSpPr>
          <p:nvPr>
            <p:ph type="sldNum" sz="quarter" idx="12"/>
          </p:nvPr>
        </p:nvSpPr>
        <p:spPr/>
        <p:txBody>
          <a:bodyPr/>
          <a:lstStyle/>
          <a:p>
            <a:fld id="{F71E30C7-4538-4806-A279-FADE88668051}" type="slidenum">
              <a:rPr lang="en-US" smtClean="0"/>
              <a:t>‹#›</a:t>
            </a:fld>
            <a:endParaRPr lang="en-US"/>
          </a:p>
        </p:txBody>
      </p:sp>
    </p:spTree>
    <p:extLst>
      <p:ext uri="{BB962C8B-B14F-4D97-AF65-F5344CB8AC3E}">
        <p14:creationId xmlns:p14="http://schemas.microsoft.com/office/powerpoint/2010/main" val="199469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F4D5-E16A-4C03-AAA0-C178812650E9}"/>
              </a:ext>
            </a:extLst>
          </p:cNvPr>
          <p:cNvSpPr>
            <a:spLocks noGrp="1"/>
          </p:cNvSpPr>
          <p:nvPr>
            <p:ph type="title"/>
          </p:nvPr>
        </p:nvSpPr>
        <p:spPr/>
        <p:txBody>
          <a:bodyPr>
            <a:normAutofit/>
          </a:bodyPr>
          <a:lstStyle>
            <a:lvl1pPr>
              <a:defRPr sz="4800" b="1"/>
            </a:lvl1pPr>
          </a:lstStyle>
          <a:p>
            <a:r>
              <a:rPr lang="en-US" dirty="0"/>
              <a:t>Click to edit Master title style</a:t>
            </a:r>
          </a:p>
        </p:txBody>
      </p:sp>
      <p:sp>
        <p:nvSpPr>
          <p:cNvPr id="3" name="Content Placeholder 2">
            <a:extLst>
              <a:ext uri="{FF2B5EF4-FFF2-40B4-BE49-F238E27FC236}">
                <a16:creationId xmlns:a16="http://schemas.microsoft.com/office/drawing/2014/main" id="{18F341CD-2D31-4059-934B-29FF54AC87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BCFD1-FFFE-4917-A78B-3AA9C4014445}"/>
              </a:ext>
            </a:extLst>
          </p:cNvPr>
          <p:cNvSpPr>
            <a:spLocks noGrp="1"/>
          </p:cNvSpPr>
          <p:nvPr>
            <p:ph type="dt" sz="half" idx="10"/>
          </p:nvPr>
        </p:nvSpPr>
        <p:spPr/>
        <p:txBody>
          <a:bodyPr/>
          <a:lstStyle/>
          <a:p>
            <a:fld id="{A0B26A77-8695-46B2-B10B-97E169F7FAA8}" type="datetimeFigureOut">
              <a:rPr lang="en-US" smtClean="0"/>
              <a:t>4/14/2023</a:t>
            </a:fld>
            <a:endParaRPr lang="en-US"/>
          </a:p>
        </p:txBody>
      </p:sp>
      <p:sp>
        <p:nvSpPr>
          <p:cNvPr id="5" name="Footer Placeholder 4">
            <a:extLst>
              <a:ext uri="{FF2B5EF4-FFF2-40B4-BE49-F238E27FC236}">
                <a16:creationId xmlns:a16="http://schemas.microsoft.com/office/drawing/2014/main" id="{627158D4-FE0A-4540-B91F-5F8600DCB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6E6C02-C88F-4678-BCAB-482568B6CE5A}"/>
              </a:ext>
            </a:extLst>
          </p:cNvPr>
          <p:cNvSpPr>
            <a:spLocks noGrp="1"/>
          </p:cNvSpPr>
          <p:nvPr>
            <p:ph type="sldNum" sz="quarter" idx="12"/>
          </p:nvPr>
        </p:nvSpPr>
        <p:spPr/>
        <p:txBody>
          <a:bodyPr/>
          <a:lstStyle/>
          <a:p>
            <a:fld id="{F71E30C7-4538-4806-A279-FADE88668051}" type="slidenum">
              <a:rPr lang="en-US" smtClean="0"/>
              <a:t>‹#›</a:t>
            </a:fld>
            <a:endParaRPr lang="en-US"/>
          </a:p>
        </p:txBody>
      </p:sp>
    </p:spTree>
    <p:extLst>
      <p:ext uri="{BB962C8B-B14F-4D97-AF65-F5344CB8AC3E}">
        <p14:creationId xmlns:p14="http://schemas.microsoft.com/office/powerpoint/2010/main" val="152862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16C3-92AE-4901-82E2-E69BD9554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582337-0714-4D56-A3B6-302077B48E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AE795F-EF5F-4845-82D9-2C0395BEC02B}"/>
              </a:ext>
            </a:extLst>
          </p:cNvPr>
          <p:cNvSpPr>
            <a:spLocks noGrp="1"/>
          </p:cNvSpPr>
          <p:nvPr>
            <p:ph type="dt" sz="half" idx="10"/>
          </p:nvPr>
        </p:nvSpPr>
        <p:spPr/>
        <p:txBody>
          <a:bodyPr/>
          <a:lstStyle/>
          <a:p>
            <a:fld id="{A0B26A77-8695-46B2-B10B-97E169F7FAA8}" type="datetimeFigureOut">
              <a:rPr lang="en-US" smtClean="0"/>
              <a:t>4/14/2023</a:t>
            </a:fld>
            <a:endParaRPr lang="en-US"/>
          </a:p>
        </p:txBody>
      </p:sp>
      <p:sp>
        <p:nvSpPr>
          <p:cNvPr id="5" name="Footer Placeholder 4">
            <a:extLst>
              <a:ext uri="{FF2B5EF4-FFF2-40B4-BE49-F238E27FC236}">
                <a16:creationId xmlns:a16="http://schemas.microsoft.com/office/drawing/2014/main" id="{AD18EC14-F5D5-40EF-9B1B-4463512A3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211DF-8767-4B41-BE54-068066C17972}"/>
              </a:ext>
            </a:extLst>
          </p:cNvPr>
          <p:cNvSpPr>
            <a:spLocks noGrp="1"/>
          </p:cNvSpPr>
          <p:nvPr>
            <p:ph type="sldNum" sz="quarter" idx="12"/>
          </p:nvPr>
        </p:nvSpPr>
        <p:spPr/>
        <p:txBody>
          <a:bodyPr/>
          <a:lstStyle/>
          <a:p>
            <a:fld id="{F71E30C7-4538-4806-A279-FADE88668051}" type="slidenum">
              <a:rPr lang="en-US" smtClean="0"/>
              <a:t>‹#›</a:t>
            </a:fld>
            <a:endParaRPr lang="en-US"/>
          </a:p>
        </p:txBody>
      </p:sp>
    </p:spTree>
    <p:extLst>
      <p:ext uri="{BB962C8B-B14F-4D97-AF65-F5344CB8AC3E}">
        <p14:creationId xmlns:p14="http://schemas.microsoft.com/office/powerpoint/2010/main" val="59851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BEE6-AB42-4CD7-B14D-913F251E086A}"/>
              </a:ext>
            </a:extLst>
          </p:cNvPr>
          <p:cNvSpPr>
            <a:spLocks noGrp="1"/>
          </p:cNvSpPr>
          <p:nvPr>
            <p:ph type="title"/>
          </p:nvPr>
        </p:nvSpPr>
        <p:spPr/>
        <p:txBody>
          <a:bodyPr>
            <a:normAutofit/>
          </a:bodyPr>
          <a:lstStyle>
            <a:lvl1pPr>
              <a:defRPr sz="4800" b="1"/>
            </a:lvl1pPr>
          </a:lstStyle>
          <a:p>
            <a:r>
              <a:rPr lang="en-US" dirty="0"/>
              <a:t>Click to edit Master title style</a:t>
            </a:r>
          </a:p>
        </p:txBody>
      </p:sp>
      <p:sp>
        <p:nvSpPr>
          <p:cNvPr id="3" name="Content Placeholder 2">
            <a:extLst>
              <a:ext uri="{FF2B5EF4-FFF2-40B4-BE49-F238E27FC236}">
                <a16:creationId xmlns:a16="http://schemas.microsoft.com/office/drawing/2014/main" id="{945CC0C2-6B5A-4E82-9276-19F52CF444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0ADB84-3409-4838-9A0C-5CF50FFF75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B4B4D-B7B7-4BE8-B85A-2D7F8B2D7CE2}"/>
              </a:ext>
            </a:extLst>
          </p:cNvPr>
          <p:cNvSpPr>
            <a:spLocks noGrp="1"/>
          </p:cNvSpPr>
          <p:nvPr>
            <p:ph type="dt" sz="half" idx="10"/>
          </p:nvPr>
        </p:nvSpPr>
        <p:spPr/>
        <p:txBody>
          <a:bodyPr/>
          <a:lstStyle/>
          <a:p>
            <a:fld id="{A0B26A77-8695-46B2-B10B-97E169F7FAA8}" type="datetimeFigureOut">
              <a:rPr lang="en-US" smtClean="0"/>
              <a:t>4/14/2023</a:t>
            </a:fld>
            <a:endParaRPr lang="en-US"/>
          </a:p>
        </p:txBody>
      </p:sp>
      <p:sp>
        <p:nvSpPr>
          <p:cNvPr id="6" name="Footer Placeholder 5">
            <a:extLst>
              <a:ext uri="{FF2B5EF4-FFF2-40B4-BE49-F238E27FC236}">
                <a16:creationId xmlns:a16="http://schemas.microsoft.com/office/drawing/2014/main" id="{E0E85225-4E57-4678-8494-34D6ADA54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96F9E-DD24-472B-AE03-A16B7678F930}"/>
              </a:ext>
            </a:extLst>
          </p:cNvPr>
          <p:cNvSpPr>
            <a:spLocks noGrp="1"/>
          </p:cNvSpPr>
          <p:nvPr>
            <p:ph type="sldNum" sz="quarter" idx="12"/>
          </p:nvPr>
        </p:nvSpPr>
        <p:spPr/>
        <p:txBody>
          <a:bodyPr/>
          <a:lstStyle/>
          <a:p>
            <a:fld id="{F71E30C7-4538-4806-A279-FADE88668051}" type="slidenum">
              <a:rPr lang="en-US" smtClean="0"/>
              <a:t>‹#›</a:t>
            </a:fld>
            <a:endParaRPr lang="en-US"/>
          </a:p>
        </p:txBody>
      </p:sp>
    </p:spTree>
    <p:extLst>
      <p:ext uri="{BB962C8B-B14F-4D97-AF65-F5344CB8AC3E}">
        <p14:creationId xmlns:p14="http://schemas.microsoft.com/office/powerpoint/2010/main" val="32828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21D2-7DF6-49DE-9B91-7E5B7DDA4D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D373F-FD90-4065-87D6-DCE7AFA6F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1E0B6C-FC10-43C7-BBE3-3FF1D6D94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F53FAC-3021-4A99-AE25-4320761187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A9EECE-EEDA-4088-81CD-A92FD07005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62AB3D-E79C-4066-B103-36A859592FCB}"/>
              </a:ext>
            </a:extLst>
          </p:cNvPr>
          <p:cNvSpPr>
            <a:spLocks noGrp="1"/>
          </p:cNvSpPr>
          <p:nvPr>
            <p:ph type="dt" sz="half" idx="10"/>
          </p:nvPr>
        </p:nvSpPr>
        <p:spPr/>
        <p:txBody>
          <a:bodyPr/>
          <a:lstStyle/>
          <a:p>
            <a:fld id="{A0B26A77-8695-46B2-B10B-97E169F7FAA8}" type="datetimeFigureOut">
              <a:rPr lang="en-US" smtClean="0"/>
              <a:t>4/14/2023</a:t>
            </a:fld>
            <a:endParaRPr lang="en-US"/>
          </a:p>
        </p:txBody>
      </p:sp>
      <p:sp>
        <p:nvSpPr>
          <p:cNvPr id="8" name="Footer Placeholder 7">
            <a:extLst>
              <a:ext uri="{FF2B5EF4-FFF2-40B4-BE49-F238E27FC236}">
                <a16:creationId xmlns:a16="http://schemas.microsoft.com/office/drawing/2014/main" id="{47C34AAF-7D58-4D66-81A2-C2AC5A5A9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D20820-AB67-4401-B7B9-5841DB19179D}"/>
              </a:ext>
            </a:extLst>
          </p:cNvPr>
          <p:cNvSpPr>
            <a:spLocks noGrp="1"/>
          </p:cNvSpPr>
          <p:nvPr>
            <p:ph type="sldNum" sz="quarter" idx="12"/>
          </p:nvPr>
        </p:nvSpPr>
        <p:spPr/>
        <p:txBody>
          <a:bodyPr/>
          <a:lstStyle/>
          <a:p>
            <a:fld id="{F71E30C7-4538-4806-A279-FADE88668051}" type="slidenum">
              <a:rPr lang="en-US" smtClean="0"/>
              <a:t>‹#›</a:t>
            </a:fld>
            <a:endParaRPr lang="en-US"/>
          </a:p>
        </p:txBody>
      </p:sp>
    </p:spTree>
    <p:extLst>
      <p:ext uri="{BB962C8B-B14F-4D97-AF65-F5344CB8AC3E}">
        <p14:creationId xmlns:p14="http://schemas.microsoft.com/office/powerpoint/2010/main" val="141355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2D15-B687-44EF-AA9D-05395EBC0F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E62DF6-7CCF-4843-971A-F6552239CB96}"/>
              </a:ext>
            </a:extLst>
          </p:cNvPr>
          <p:cNvSpPr>
            <a:spLocks noGrp="1"/>
          </p:cNvSpPr>
          <p:nvPr>
            <p:ph type="dt" sz="half" idx="10"/>
          </p:nvPr>
        </p:nvSpPr>
        <p:spPr/>
        <p:txBody>
          <a:bodyPr/>
          <a:lstStyle/>
          <a:p>
            <a:fld id="{A0B26A77-8695-46B2-B10B-97E169F7FAA8}" type="datetimeFigureOut">
              <a:rPr lang="en-US" smtClean="0"/>
              <a:t>4/14/2023</a:t>
            </a:fld>
            <a:endParaRPr lang="en-US"/>
          </a:p>
        </p:txBody>
      </p:sp>
      <p:sp>
        <p:nvSpPr>
          <p:cNvPr id="4" name="Footer Placeholder 3">
            <a:extLst>
              <a:ext uri="{FF2B5EF4-FFF2-40B4-BE49-F238E27FC236}">
                <a16:creationId xmlns:a16="http://schemas.microsoft.com/office/drawing/2014/main" id="{A6AC9EF9-BC76-4162-A908-45F20E40BA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28F0EE-1538-4629-9949-3E31D9D3CDD6}"/>
              </a:ext>
            </a:extLst>
          </p:cNvPr>
          <p:cNvSpPr>
            <a:spLocks noGrp="1"/>
          </p:cNvSpPr>
          <p:nvPr>
            <p:ph type="sldNum" sz="quarter" idx="12"/>
          </p:nvPr>
        </p:nvSpPr>
        <p:spPr/>
        <p:txBody>
          <a:bodyPr/>
          <a:lstStyle/>
          <a:p>
            <a:fld id="{F71E30C7-4538-4806-A279-FADE88668051}" type="slidenum">
              <a:rPr lang="en-US" smtClean="0"/>
              <a:t>‹#›</a:t>
            </a:fld>
            <a:endParaRPr lang="en-US"/>
          </a:p>
        </p:txBody>
      </p:sp>
    </p:spTree>
    <p:extLst>
      <p:ext uri="{BB962C8B-B14F-4D97-AF65-F5344CB8AC3E}">
        <p14:creationId xmlns:p14="http://schemas.microsoft.com/office/powerpoint/2010/main" val="240575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CD64F8-07A3-43EC-B86E-28631C9898B0}"/>
              </a:ext>
            </a:extLst>
          </p:cNvPr>
          <p:cNvSpPr>
            <a:spLocks noGrp="1"/>
          </p:cNvSpPr>
          <p:nvPr>
            <p:ph type="dt" sz="half" idx="10"/>
          </p:nvPr>
        </p:nvSpPr>
        <p:spPr/>
        <p:txBody>
          <a:bodyPr/>
          <a:lstStyle/>
          <a:p>
            <a:fld id="{A0B26A77-8695-46B2-B10B-97E169F7FAA8}" type="datetimeFigureOut">
              <a:rPr lang="en-US" smtClean="0"/>
              <a:t>4/14/2023</a:t>
            </a:fld>
            <a:endParaRPr lang="en-US"/>
          </a:p>
        </p:txBody>
      </p:sp>
      <p:sp>
        <p:nvSpPr>
          <p:cNvPr id="3" name="Footer Placeholder 2">
            <a:extLst>
              <a:ext uri="{FF2B5EF4-FFF2-40B4-BE49-F238E27FC236}">
                <a16:creationId xmlns:a16="http://schemas.microsoft.com/office/drawing/2014/main" id="{D4FC3264-3695-42B9-89EE-B1CF20A1DD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554479-250D-400B-8982-7E0F07E59126}"/>
              </a:ext>
            </a:extLst>
          </p:cNvPr>
          <p:cNvSpPr>
            <a:spLocks noGrp="1"/>
          </p:cNvSpPr>
          <p:nvPr>
            <p:ph type="sldNum" sz="quarter" idx="12"/>
          </p:nvPr>
        </p:nvSpPr>
        <p:spPr/>
        <p:txBody>
          <a:bodyPr/>
          <a:lstStyle/>
          <a:p>
            <a:fld id="{F71E30C7-4538-4806-A279-FADE88668051}" type="slidenum">
              <a:rPr lang="en-US" smtClean="0"/>
              <a:t>‹#›</a:t>
            </a:fld>
            <a:endParaRPr lang="en-US"/>
          </a:p>
        </p:txBody>
      </p:sp>
    </p:spTree>
    <p:extLst>
      <p:ext uri="{BB962C8B-B14F-4D97-AF65-F5344CB8AC3E}">
        <p14:creationId xmlns:p14="http://schemas.microsoft.com/office/powerpoint/2010/main" val="20959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E936-703C-4528-B374-8C7B4832A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1ECE15-B34D-427E-A20C-0DE85DBBB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3855C7-0DDB-4D80-B5B0-B39BA9561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CD257-E851-470C-98EB-5C7F7D5C3BD4}"/>
              </a:ext>
            </a:extLst>
          </p:cNvPr>
          <p:cNvSpPr>
            <a:spLocks noGrp="1"/>
          </p:cNvSpPr>
          <p:nvPr>
            <p:ph type="dt" sz="half" idx="10"/>
          </p:nvPr>
        </p:nvSpPr>
        <p:spPr/>
        <p:txBody>
          <a:bodyPr/>
          <a:lstStyle/>
          <a:p>
            <a:fld id="{A0B26A77-8695-46B2-B10B-97E169F7FAA8}" type="datetimeFigureOut">
              <a:rPr lang="en-US" smtClean="0"/>
              <a:t>4/14/2023</a:t>
            </a:fld>
            <a:endParaRPr lang="en-US"/>
          </a:p>
        </p:txBody>
      </p:sp>
      <p:sp>
        <p:nvSpPr>
          <p:cNvPr id="6" name="Footer Placeholder 5">
            <a:extLst>
              <a:ext uri="{FF2B5EF4-FFF2-40B4-BE49-F238E27FC236}">
                <a16:creationId xmlns:a16="http://schemas.microsoft.com/office/drawing/2014/main" id="{98411527-9547-43B8-A44B-41F05AD46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13A3B0-A2A8-4956-A817-ED31EA75D4F9}"/>
              </a:ext>
            </a:extLst>
          </p:cNvPr>
          <p:cNvSpPr>
            <a:spLocks noGrp="1"/>
          </p:cNvSpPr>
          <p:nvPr>
            <p:ph type="sldNum" sz="quarter" idx="12"/>
          </p:nvPr>
        </p:nvSpPr>
        <p:spPr/>
        <p:txBody>
          <a:bodyPr/>
          <a:lstStyle/>
          <a:p>
            <a:fld id="{F71E30C7-4538-4806-A279-FADE88668051}" type="slidenum">
              <a:rPr lang="en-US" smtClean="0"/>
              <a:t>‹#›</a:t>
            </a:fld>
            <a:endParaRPr lang="en-US"/>
          </a:p>
        </p:txBody>
      </p:sp>
    </p:spTree>
    <p:extLst>
      <p:ext uri="{BB962C8B-B14F-4D97-AF65-F5344CB8AC3E}">
        <p14:creationId xmlns:p14="http://schemas.microsoft.com/office/powerpoint/2010/main" val="771509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7180-FB76-4312-9F2F-D0BDC41E2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814D47-2F4B-489F-A6CE-BF7C7E1DE5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9DF0D5-3C96-4F2D-8890-A9E9EB603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41609-F829-4EEC-A63A-08FD799B5644}"/>
              </a:ext>
            </a:extLst>
          </p:cNvPr>
          <p:cNvSpPr>
            <a:spLocks noGrp="1"/>
          </p:cNvSpPr>
          <p:nvPr>
            <p:ph type="dt" sz="half" idx="10"/>
          </p:nvPr>
        </p:nvSpPr>
        <p:spPr/>
        <p:txBody>
          <a:bodyPr/>
          <a:lstStyle/>
          <a:p>
            <a:fld id="{A0B26A77-8695-46B2-B10B-97E169F7FAA8}" type="datetimeFigureOut">
              <a:rPr lang="en-US" smtClean="0"/>
              <a:t>4/14/2023</a:t>
            </a:fld>
            <a:endParaRPr lang="en-US"/>
          </a:p>
        </p:txBody>
      </p:sp>
      <p:sp>
        <p:nvSpPr>
          <p:cNvPr id="6" name="Footer Placeholder 5">
            <a:extLst>
              <a:ext uri="{FF2B5EF4-FFF2-40B4-BE49-F238E27FC236}">
                <a16:creationId xmlns:a16="http://schemas.microsoft.com/office/drawing/2014/main" id="{4FBC3CD9-B052-4366-9AE5-494FE22719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3D0A9-61A9-45F7-A456-B580CB9524A2}"/>
              </a:ext>
            </a:extLst>
          </p:cNvPr>
          <p:cNvSpPr>
            <a:spLocks noGrp="1"/>
          </p:cNvSpPr>
          <p:nvPr>
            <p:ph type="sldNum" sz="quarter" idx="12"/>
          </p:nvPr>
        </p:nvSpPr>
        <p:spPr/>
        <p:txBody>
          <a:bodyPr/>
          <a:lstStyle/>
          <a:p>
            <a:fld id="{F71E30C7-4538-4806-A279-FADE88668051}" type="slidenum">
              <a:rPr lang="en-US" smtClean="0"/>
              <a:t>‹#›</a:t>
            </a:fld>
            <a:endParaRPr lang="en-US"/>
          </a:p>
        </p:txBody>
      </p:sp>
    </p:spTree>
    <p:extLst>
      <p:ext uri="{BB962C8B-B14F-4D97-AF65-F5344CB8AC3E}">
        <p14:creationId xmlns:p14="http://schemas.microsoft.com/office/powerpoint/2010/main" val="397825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954CA5-DFF6-483A-9F35-F739E77B0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38EA1-A77E-4F74-A3AD-EF500512E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82B45-99B6-4D34-B06B-784ABFA6A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26A77-8695-46B2-B10B-97E169F7FAA8}" type="datetimeFigureOut">
              <a:rPr lang="en-US" smtClean="0"/>
              <a:t>4/14/2023</a:t>
            </a:fld>
            <a:endParaRPr lang="en-US"/>
          </a:p>
        </p:txBody>
      </p:sp>
      <p:sp>
        <p:nvSpPr>
          <p:cNvPr id="5" name="Footer Placeholder 4">
            <a:extLst>
              <a:ext uri="{FF2B5EF4-FFF2-40B4-BE49-F238E27FC236}">
                <a16:creationId xmlns:a16="http://schemas.microsoft.com/office/drawing/2014/main" id="{545CCFE3-F84B-4810-A2FF-FD8ABB7415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A350BF-08A5-4B96-885C-80DC8476DF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E30C7-4538-4806-A279-FADE88668051}" type="slidenum">
              <a:rPr lang="en-US" smtClean="0"/>
              <a:t>‹#›</a:t>
            </a:fld>
            <a:endParaRPr lang="en-US"/>
          </a:p>
        </p:txBody>
      </p:sp>
    </p:spTree>
    <p:extLst>
      <p:ext uri="{BB962C8B-B14F-4D97-AF65-F5344CB8AC3E}">
        <p14:creationId xmlns:p14="http://schemas.microsoft.com/office/powerpoint/2010/main" val="792878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angular.io/guide/template-syntax#input-and-output-properti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stackblitz.com/github/kotala-sudo/practice-InputOutpu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A9FB-259B-4DFC-ACF2-0DDAC9ADE90C}"/>
              </a:ext>
            </a:extLst>
          </p:cNvPr>
          <p:cNvSpPr>
            <a:spLocks noGrp="1"/>
          </p:cNvSpPr>
          <p:nvPr>
            <p:ph type="ctrTitle"/>
          </p:nvPr>
        </p:nvSpPr>
        <p:spPr/>
        <p:txBody>
          <a:bodyPr/>
          <a:lstStyle/>
          <a:p>
            <a:r>
              <a:rPr lang="en-US" dirty="0"/>
              <a:t>Angular</a:t>
            </a:r>
          </a:p>
        </p:txBody>
      </p:sp>
      <p:sp>
        <p:nvSpPr>
          <p:cNvPr id="3" name="Subtitle 2">
            <a:extLst>
              <a:ext uri="{FF2B5EF4-FFF2-40B4-BE49-F238E27FC236}">
                <a16:creationId xmlns:a16="http://schemas.microsoft.com/office/drawing/2014/main" id="{1705A3EC-8E57-48D1-9DD3-E774E9B117C9}"/>
              </a:ext>
            </a:extLst>
          </p:cNvPr>
          <p:cNvSpPr>
            <a:spLocks noGrp="1"/>
          </p:cNvSpPr>
          <p:nvPr>
            <p:ph type="subTitle" idx="1"/>
          </p:nvPr>
        </p:nvSpPr>
        <p:spPr/>
        <p:txBody>
          <a:bodyPr/>
          <a:lstStyle/>
          <a:p>
            <a:r>
              <a:rPr lang="en-US" dirty="0"/>
              <a:t>Component Interactions - I</a:t>
            </a:r>
          </a:p>
        </p:txBody>
      </p:sp>
    </p:spTree>
    <p:extLst>
      <p:ext uri="{BB962C8B-B14F-4D97-AF65-F5344CB8AC3E}">
        <p14:creationId xmlns:p14="http://schemas.microsoft.com/office/powerpoint/2010/main" val="3692976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49B3-61AC-4334-A9A6-90C21CD64212}"/>
              </a:ext>
            </a:extLst>
          </p:cNvPr>
          <p:cNvSpPr>
            <a:spLocks noGrp="1"/>
          </p:cNvSpPr>
          <p:nvPr>
            <p:ph type="title"/>
          </p:nvPr>
        </p:nvSpPr>
        <p:spPr/>
        <p:txBody>
          <a:bodyPr/>
          <a:lstStyle/>
          <a:p>
            <a:r>
              <a:rPr lang="en-US" dirty="0"/>
              <a:t>Angular @Input( )</a:t>
            </a:r>
          </a:p>
        </p:txBody>
      </p:sp>
      <p:grpSp>
        <p:nvGrpSpPr>
          <p:cNvPr id="20" name="Group 19">
            <a:extLst>
              <a:ext uri="{FF2B5EF4-FFF2-40B4-BE49-F238E27FC236}">
                <a16:creationId xmlns:a16="http://schemas.microsoft.com/office/drawing/2014/main" id="{102BAC70-26EF-4FCA-979D-3358772168C5}"/>
              </a:ext>
            </a:extLst>
          </p:cNvPr>
          <p:cNvGrpSpPr/>
          <p:nvPr/>
        </p:nvGrpSpPr>
        <p:grpSpPr>
          <a:xfrm>
            <a:off x="350982" y="1926045"/>
            <a:ext cx="11841018" cy="4096064"/>
            <a:chOff x="249382" y="1362627"/>
            <a:chExt cx="11841018" cy="4096064"/>
          </a:xfrm>
        </p:grpSpPr>
        <p:sp>
          <p:nvSpPr>
            <p:cNvPr id="4" name="TextBox 3">
              <a:extLst>
                <a:ext uri="{FF2B5EF4-FFF2-40B4-BE49-F238E27FC236}">
                  <a16:creationId xmlns:a16="http://schemas.microsoft.com/office/drawing/2014/main" id="{01B57E4A-E3DC-478A-82D4-8F136F74BEA5}"/>
                </a:ext>
              </a:extLst>
            </p:cNvPr>
            <p:cNvSpPr txBox="1"/>
            <p:nvPr/>
          </p:nvSpPr>
          <p:spPr>
            <a:xfrm>
              <a:off x="249382" y="3195782"/>
              <a:ext cx="11841018" cy="400110"/>
            </a:xfrm>
            <a:prstGeom prst="rect">
              <a:avLst/>
            </a:prstGeom>
            <a:noFill/>
          </p:spPr>
          <p:txBody>
            <a:bodyPr wrap="square" rtlCol="0">
              <a:spAutoFit/>
            </a:bodyPr>
            <a:lstStyle/>
            <a:p>
              <a:pPr algn="ctr"/>
              <a:r>
                <a:rPr lang="en-US" sz="2000" dirty="0">
                  <a:latin typeface="Courier New" panose="02070309020205020404" pitchFamily="49" charset="0"/>
                  <a:cs typeface="Courier New" panose="02070309020205020404" pitchFamily="49" charset="0"/>
                </a:rPr>
                <a:t>&lt;app-</a:t>
              </a:r>
              <a:r>
                <a:rPr lang="en-US" sz="2000" dirty="0" err="1">
                  <a:latin typeface="Courier New" panose="02070309020205020404" pitchFamily="49" charset="0"/>
                  <a:cs typeface="Courier New" panose="02070309020205020404" pitchFamily="49" charset="0"/>
                </a:rPr>
                <a:t>childcomponent</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inputText</a:t>
              </a:r>
              <a:r>
                <a:rPr lang="en-US" sz="2000" dirty="0">
                  <a:latin typeface="Courier New" panose="02070309020205020404" pitchFamily="49" charset="0"/>
                  <a:cs typeface="Courier New" panose="02070309020205020404" pitchFamily="49" charset="0"/>
                </a:rPr>
                <a:t>] = “</a:t>
              </a:r>
              <a:r>
                <a:rPr lang="en-US" sz="2000" dirty="0" err="1">
                  <a:solidFill>
                    <a:schemeClr val="accent1">
                      <a:lumMod val="50000"/>
                    </a:schemeClr>
                  </a:solidFill>
                  <a:latin typeface="Courier New" panose="02070309020205020404" pitchFamily="49" charset="0"/>
                  <a:cs typeface="Courier New" panose="02070309020205020404" pitchFamily="49" charset="0"/>
                </a:rPr>
                <a:t>pText</a:t>
              </a:r>
              <a:r>
                <a:rPr lang="en-US" sz="2000" dirty="0">
                  <a:latin typeface="Courier New" panose="02070309020205020404" pitchFamily="49" charset="0"/>
                  <a:cs typeface="Courier New" panose="02070309020205020404" pitchFamily="49" charset="0"/>
                </a:rPr>
                <a:t>”&gt;&lt;/app-</a:t>
              </a:r>
              <a:r>
                <a:rPr lang="en-US" sz="2000" dirty="0" err="1">
                  <a:latin typeface="Courier New" panose="02070309020205020404" pitchFamily="49" charset="0"/>
                  <a:cs typeface="Courier New" panose="02070309020205020404" pitchFamily="49" charset="0"/>
                </a:rPr>
                <a:t>childcomponent</a:t>
              </a:r>
              <a:r>
                <a:rPr lang="en-US" sz="2000" dirty="0">
                  <a:latin typeface="Courier New" panose="02070309020205020404" pitchFamily="49" charset="0"/>
                  <a:cs typeface="Courier New" panose="02070309020205020404" pitchFamily="49" charset="0"/>
                </a:rPr>
                <a:t>&gt;</a:t>
              </a:r>
            </a:p>
          </p:txBody>
        </p:sp>
        <p:sp>
          <p:nvSpPr>
            <p:cNvPr id="5" name="TextBox 4">
              <a:extLst>
                <a:ext uri="{FF2B5EF4-FFF2-40B4-BE49-F238E27FC236}">
                  <a16:creationId xmlns:a16="http://schemas.microsoft.com/office/drawing/2014/main" id="{1A922AAD-68DD-45A5-ADE5-76512AA672D0}"/>
                </a:ext>
              </a:extLst>
            </p:cNvPr>
            <p:cNvSpPr txBox="1"/>
            <p:nvPr/>
          </p:nvSpPr>
          <p:spPr>
            <a:xfrm>
              <a:off x="2068945" y="2475346"/>
              <a:ext cx="1699491" cy="400110"/>
            </a:xfrm>
            <a:prstGeom prst="rect">
              <a:avLst/>
            </a:prstGeom>
            <a:noFill/>
          </p:spPr>
          <p:txBody>
            <a:bodyPr wrap="square" rtlCol="0">
              <a:spAutoFit/>
            </a:bodyPr>
            <a:lstStyle/>
            <a:p>
              <a:r>
                <a:rPr lang="en-US" sz="2000" dirty="0"/>
                <a:t>Child Selector</a:t>
              </a:r>
            </a:p>
          </p:txBody>
        </p:sp>
        <p:cxnSp>
          <p:nvCxnSpPr>
            <p:cNvPr id="7" name="Straight Arrow Connector 6">
              <a:extLst>
                <a:ext uri="{FF2B5EF4-FFF2-40B4-BE49-F238E27FC236}">
                  <a16:creationId xmlns:a16="http://schemas.microsoft.com/office/drawing/2014/main" id="{9A621080-01CE-4AE0-AEBD-9F117C653DEA}"/>
                </a:ext>
              </a:extLst>
            </p:cNvPr>
            <p:cNvCxnSpPr>
              <a:cxnSpLocks/>
            </p:cNvCxnSpPr>
            <p:nvPr/>
          </p:nvCxnSpPr>
          <p:spPr>
            <a:xfrm>
              <a:off x="2752436" y="2875456"/>
              <a:ext cx="0" cy="320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11FB61F-A9FE-4357-AC3F-67E607AECEBB}"/>
                </a:ext>
              </a:extLst>
            </p:cNvPr>
            <p:cNvGrpSpPr/>
            <p:nvPr/>
          </p:nvGrpSpPr>
          <p:grpSpPr>
            <a:xfrm>
              <a:off x="4156364" y="3632837"/>
              <a:ext cx="2355272" cy="1825854"/>
              <a:chOff x="4156364" y="3632837"/>
              <a:chExt cx="2355272" cy="1825854"/>
            </a:xfrm>
          </p:grpSpPr>
          <p:sp>
            <p:nvSpPr>
              <p:cNvPr id="9" name="Rectangle 8">
                <a:extLst>
                  <a:ext uri="{FF2B5EF4-FFF2-40B4-BE49-F238E27FC236}">
                    <a16:creationId xmlns:a16="http://schemas.microsoft.com/office/drawing/2014/main" id="{1479E0CA-1C71-47DB-BCD8-D2F4D9396996}"/>
                  </a:ext>
                </a:extLst>
              </p:cNvPr>
              <p:cNvSpPr/>
              <p:nvPr/>
            </p:nvSpPr>
            <p:spPr>
              <a:xfrm>
                <a:off x="4156364" y="4294909"/>
                <a:ext cx="2355272" cy="1163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8E516E0-9FF4-4E7E-AD3E-30D28E20F8F7}"/>
                  </a:ext>
                </a:extLst>
              </p:cNvPr>
              <p:cNvSpPr txBox="1"/>
              <p:nvPr/>
            </p:nvSpPr>
            <p:spPr>
              <a:xfrm>
                <a:off x="4276436" y="4692134"/>
                <a:ext cx="2050473" cy="646331"/>
              </a:xfrm>
              <a:prstGeom prst="rect">
                <a:avLst/>
              </a:prstGeom>
              <a:noFill/>
            </p:spPr>
            <p:txBody>
              <a:bodyPr wrap="square" rtlCol="0">
                <a:spAutoFit/>
              </a:bodyPr>
              <a:lstStyle/>
              <a:p>
                <a:pPr algn="ctr"/>
                <a:r>
                  <a:rPr lang="en-US" dirty="0"/>
                  <a:t>@Input( ) property from Child</a:t>
                </a:r>
              </a:p>
            </p:txBody>
          </p:sp>
          <p:sp>
            <p:nvSpPr>
              <p:cNvPr id="11" name="Rectangle 10">
                <a:extLst>
                  <a:ext uri="{FF2B5EF4-FFF2-40B4-BE49-F238E27FC236}">
                    <a16:creationId xmlns:a16="http://schemas.microsoft.com/office/drawing/2014/main" id="{EE07A03B-98F1-4B92-9806-9311F077AC0D}"/>
                  </a:ext>
                </a:extLst>
              </p:cNvPr>
              <p:cNvSpPr/>
              <p:nvPr/>
            </p:nvSpPr>
            <p:spPr>
              <a:xfrm>
                <a:off x="4779817" y="4054764"/>
                <a:ext cx="1205347" cy="51714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target</a:t>
                </a:r>
              </a:p>
            </p:txBody>
          </p:sp>
          <p:sp>
            <p:nvSpPr>
              <p:cNvPr id="12" name="Arrow: Up 11">
                <a:extLst>
                  <a:ext uri="{FF2B5EF4-FFF2-40B4-BE49-F238E27FC236}">
                    <a16:creationId xmlns:a16="http://schemas.microsoft.com/office/drawing/2014/main" id="{5DD4EED8-D7D6-455D-B149-74F3B5C348B1}"/>
                  </a:ext>
                </a:extLst>
              </p:cNvPr>
              <p:cNvSpPr/>
              <p:nvPr/>
            </p:nvSpPr>
            <p:spPr>
              <a:xfrm flipH="1">
                <a:off x="5262881" y="3632837"/>
                <a:ext cx="202274" cy="38498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9D05C04-26A9-430F-827A-DE85D2FC0AD9}"/>
                </a:ext>
              </a:extLst>
            </p:cNvPr>
            <p:cNvGrpSpPr/>
            <p:nvPr/>
          </p:nvGrpSpPr>
          <p:grpSpPr>
            <a:xfrm>
              <a:off x="5985164" y="1362627"/>
              <a:ext cx="2355272" cy="1842368"/>
              <a:chOff x="5985164" y="1362627"/>
              <a:chExt cx="2355272" cy="1842368"/>
            </a:xfrm>
          </p:grpSpPr>
          <p:sp>
            <p:nvSpPr>
              <p:cNvPr id="14" name="Rectangle 13">
                <a:extLst>
                  <a:ext uri="{FF2B5EF4-FFF2-40B4-BE49-F238E27FC236}">
                    <a16:creationId xmlns:a16="http://schemas.microsoft.com/office/drawing/2014/main" id="{3F52AB45-0640-4A6B-8DC5-CE208E45C493}"/>
                  </a:ext>
                </a:extLst>
              </p:cNvPr>
              <p:cNvSpPr/>
              <p:nvPr/>
            </p:nvSpPr>
            <p:spPr>
              <a:xfrm>
                <a:off x="5985164" y="1362627"/>
                <a:ext cx="2355272" cy="1163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E0AE18-7E8F-4CE8-8ACF-BCA5D226E9E6}"/>
                  </a:ext>
                </a:extLst>
              </p:cNvPr>
              <p:cNvSpPr/>
              <p:nvPr/>
            </p:nvSpPr>
            <p:spPr>
              <a:xfrm>
                <a:off x="6560126" y="2238193"/>
                <a:ext cx="1205347" cy="51714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Source</a:t>
                </a:r>
              </a:p>
            </p:txBody>
          </p:sp>
          <p:sp>
            <p:nvSpPr>
              <p:cNvPr id="16" name="TextBox 15">
                <a:extLst>
                  <a:ext uri="{FF2B5EF4-FFF2-40B4-BE49-F238E27FC236}">
                    <a16:creationId xmlns:a16="http://schemas.microsoft.com/office/drawing/2014/main" id="{5690166E-EE65-42CC-99C9-CE795008C18A}"/>
                  </a:ext>
                </a:extLst>
              </p:cNvPr>
              <p:cNvSpPr txBox="1"/>
              <p:nvPr/>
            </p:nvSpPr>
            <p:spPr>
              <a:xfrm>
                <a:off x="6169891" y="1588156"/>
                <a:ext cx="2050473" cy="646331"/>
              </a:xfrm>
              <a:prstGeom prst="rect">
                <a:avLst/>
              </a:prstGeom>
              <a:noFill/>
            </p:spPr>
            <p:txBody>
              <a:bodyPr wrap="square" rtlCol="0">
                <a:spAutoFit/>
              </a:bodyPr>
              <a:lstStyle/>
              <a:p>
                <a:pPr algn="ctr"/>
                <a:r>
                  <a:rPr lang="en-US" dirty="0"/>
                  <a:t>Property from parent</a:t>
                </a:r>
              </a:p>
            </p:txBody>
          </p:sp>
          <p:sp>
            <p:nvSpPr>
              <p:cNvPr id="17" name="Arrow: Down 16">
                <a:extLst>
                  <a:ext uri="{FF2B5EF4-FFF2-40B4-BE49-F238E27FC236}">
                    <a16:creationId xmlns:a16="http://schemas.microsoft.com/office/drawing/2014/main" id="{F7E646A8-E87B-42F5-A92C-0B3C816D84A9}"/>
                  </a:ext>
                </a:extLst>
              </p:cNvPr>
              <p:cNvSpPr/>
              <p:nvPr/>
            </p:nvSpPr>
            <p:spPr>
              <a:xfrm>
                <a:off x="7063509" y="2764550"/>
                <a:ext cx="198580" cy="4404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1164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BBD5-51DE-48A4-B37C-423996267F5F}"/>
              </a:ext>
            </a:extLst>
          </p:cNvPr>
          <p:cNvSpPr>
            <a:spLocks noGrp="1"/>
          </p:cNvSpPr>
          <p:nvPr>
            <p:ph type="title"/>
          </p:nvPr>
        </p:nvSpPr>
        <p:spPr>
          <a:xfrm>
            <a:off x="838200" y="938773"/>
            <a:ext cx="10515600" cy="2852737"/>
          </a:xfrm>
        </p:spPr>
        <p:txBody>
          <a:bodyPr/>
          <a:lstStyle/>
          <a:p>
            <a:pPr algn="ctr"/>
            <a:r>
              <a:rPr lang="en-US" dirty="0"/>
              <a:t>Angular Output Binding</a:t>
            </a:r>
          </a:p>
        </p:txBody>
      </p:sp>
    </p:spTree>
    <p:extLst>
      <p:ext uri="{BB962C8B-B14F-4D97-AF65-F5344CB8AC3E}">
        <p14:creationId xmlns:p14="http://schemas.microsoft.com/office/powerpoint/2010/main" val="1639032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74ED-4721-48BF-8CCC-61011144CBB1}"/>
              </a:ext>
            </a:extLst>
          </p:cNvPr>
          <p:cNvSpPr>
            <a:spLocks noGrp="1"/>
          </p:cNvSpPr>
          <p:nvPr>
            <p:ph type="title"/>
          </p:nvPr>
        </p:nvSpPr>
        <p:spPr/>
        <p:txBody>
          <a:bodyPr/>
          <a:lstStyle/>
          <a:p>
            <a:r>
              <a:rPr lang="en-US" dirty="0"/>
              <a:t>Angular @Output( )</a:t>
            </a:r>
          </a:p>
        </p:txBody>
      </p:sp>
      <p:sp>
        <p:nvSpPr>
          <p:cNvPr id="3" name="Content Placeholder 2">
            <a:extLst>
              <a:ext uri="{FF2B5EF4-FFF2-40B4-BE49-F238E27FC236}">
                <a16:creationId xmlns:a16="http://schemas.microsoft.com/office/drawing/2014/main" id="{ABDC1DD0-4B4C-482C-B087-E520F1E18814}"/>
              </a:ext>
            </a:extLst>
          </p:cNvPr>
          <p:cNvSpPr>
            <a:spLocks noGrp="1"/>
          </p:cNvSpPr>
          <p:nvPr>
            <p:ph idx="1"/>
          </p:nvPr>
        </p:nvSpPr>
        <p:spPr/>
        <p:txBody>
          <a:bodyPr/>
          <a:lstStyle/>
          <a:p>
            <a:r>
              <a:rPr lang="en-US" dirty="0"/>
              <a:t>Output binding allows a child component to pass to the parent component.</a:t>
            </a:r>
          </a:p>
          <a:p>
            <a:r>
              <a:rPr lang="en-US" dirty="0"/>
              <a:t>The data communication happens as a response to events such as button clicks, form entries and other user events.</a:t>
            </a:r>
          </a:p>
        </p:txBody>
      </p:sp>
      <p:grpSp>
        <p:nvGrpSpPr>
          <p:cNvPr id="4" name="Group 3">
            <a:extLst>
              <a:ext uri="{FF2B5EF4-FFF2-40B4-BE49-F238E27FC236}">
                <a16:creationId xmlns:a16="http://schemas.microsoft.com/office/drawing/2014/main" id="{E3254FB0-AB7A-4DB2-BC0D-ABA799FF17B0}"/>
              </a:ext>
            </a:extLst>
          </p:cNvPr>
          <p:cNvGrpSpPr/>
          <p:nvPr/>
        </p:nvGrpSpPr>
        <p:grpSpPr>
          <a:xfrm>
            <a:off x="2010061" y="3853234"/>
            <a:ext cx="8732983" cy="2639641"/>
            <a:chOff x="1865745" y="4001294"/>
            <a:chExt cx="8732983" cy="2639641"/>
          </a:xfrm>
        </p:grpSpPr>
        <p:sp>
          <p:nvSpPr>
            <p:cNvPr id="5" name="Rectangle: Rounded Corners 4">
              <a:extLst>
                <a:ext uri="{FF2B5EF4-FFF2-40B4-BE49-F238E27FC236}">
                  <a16:creationId xmlns:a16="http://schemas.microsoft.com/office/drawing/2014/main" id="{9C3FFA00-3530-42E5-9A15-B5F0A62DA84F}"/>
                </a:ext>
              </a:extLst>
            </p:cNvPr>
            <p:cNvSpPr/>
            <p:nvPr/>
          </p:nvSpPr>
          <p:spPr>
            <a:xfrm>
              <a:off x="1865745" y="4941444"/>
              <a:ext cx="3278910" cy="169949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t>Parent</a:t>
              </a:r>
            </a:p>
          </p:txBody>
        </p:sp>
        <p:sp>
          <p:nvSpPr>
            <p:cNvPr id="6" name="Rectangle: Rounded Corners 5">
              <a:extLst>
                <a:ext uri="{FF2B5EF4-FFF2-40B4-BE49-F238E27FC236}">
                  <a16:creationId xmlns:a16="http://schemas.microsoft.com/office/drawing/2014/main" id="{9DE1678B-D954-40DB-BA88-C80890AB4133}"/>
                </a:ext>
              </a:extLst>
            </p:cNvPr>
            <p:cNvSpPr/>
            <p:nvPr/>
          </p:nvSpPr>
          <p:spPr>
            <a:xfrm>
              <a:off x="7319818" y="4941444"/>
              <a:ext cx="3278910" cy="169949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t>Child</a:t>
              </a:r>
            </a:p>
          </p:txBody>
        </p:sp>
        <p:sp>
          <p:nvSpPr>
            <p:cNvPr id="7" name="Arrow: Left 6">
              <a:extLst>
                <a:ext uri="{FF2B5EF4-FFF2-40B4-BE49-F238E27FC236}">
                  <a16:creationId xmlns:a16="http://schemas.microsoft.com/office/drawing/2014/main" id="{64820650-0C57-4175-BF2E-FB52DE475498}"/>
                </a:ext>
              </a:extLst>
            </p:cNvPr>
            <p:cNvSpPr/>
            <p:nvPr/>
          </p:nvSpPr>
          <p:spPr>
            <a:xfrm>
              <a:off x="5359399" y="5589364"/>
              <a:ext cx="1745674" cy="591127"/>
            </a:xfrm>
            <a:prstGeom prst="leftArrow">
              <a:avLst>
                <a:gd name="adj1" fmla="val 4062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0D7ABEF-71A1-4D09-ADEF-39717329163F}"/>
                </a:ext>
              </a:extLst>
            </p:cNvPr>
            <p:cNvSpPr txBox="1"/>
            <p:nvPr/>
          </p:nvSpPr>
          <p:spPr>
            <a:xfrm>
              <a:off x="5761181" y="5269761"/>
              <a:ext cx="1422402" cy="369332"/>
            </a:xfrm>
            <a:prstGeom prst="rect">
              <a:avLst/>
            </a:prstGeom>
            <a:noFill/>
          </p:spPr>
          <p:txBody>
            <a:bodyPr wrap="square" rtlCol="0">
              <a:spAutoFit/>
            </a:bodyPr>
            <a:lstStyle/>
            <a:p>
              <a:r>
                <a:rPr lang="en-US" dirty="0"/>
                <a:t>Data Flow</a:t>
              </a:r>
            </a:p>
          </p:txBody>
        </p:sp>
        <p:sp>
          <p:nvSpPr>
            <p:cNvPr id="9" name="TextBox 8">
              <a:extLst>
                <a:ext uri="{FF2B5EF4-FFF2-40B4-BE49-F238E27FC236}">
                  <a16:creationId xmlns:a16="http://schemas.microsoft.com/office/drawing/2014/main" id="{00DC7BEF-7A4F-4C20-8380-07F82E1255D8}"/>
                </a:ext>
              </a:extLst>
            </p:cNvPr>
            <p:cNvSpPr txBox="1"/>
            <p:nvPr/>
          </p:nvSpPr>
          <p:spPr>
            <a:xfrm>
              <a:off x="4544291" y="4001294"/>
              <a:ext cx="3177309" cy="584775"/>
            </a:xfrm>
            <a:prstGeom prst="rect">
              <a:avLst/>
            </a:prstGeom>
            <a:noFill/>
          </p:spPr>
          <p:txBody>
            <a:bodyPr wrap="square" rtlCol="0">
              <a:spAutoFit/>
            </a:bodyPr>
            <a:lstStyle/>
            <a:p>
              <a:pPr algn="ctr"/>
              <a:r>
                <a:rPr lang="en-US" sz="3200" b="1" dirty="0"/>
                <a:t>@Output Binding</a:t>
              </a:r>
            </a:p>
          </p:txBody>
        </p:sp>
      </p:grpSp>
    </p:spTree>
    <p:extLst>
      <p:ext uri="{BB962C8B-B14F-4D97-AF65-F5344CB8AC3E}">
        <p14:creationId xmlns:p14="http://schemas.microsoft.com/office/powerpoint/2010/main" val="232702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3B57-86F3-4AEC-AF29-42A49F65F2F0}"/>
              </a:ext>
            </a:extLst>
          </p:cNvPr>
          <p:cNvSpPr>
            <a:spLocks noGrp="1"/>
          </p:cNvSpPr>
          <p:nvPr>
            <p:ph type="title"/>
          </p:nvPr>
        </p:nvSpPr>
        <p:spPr/>
        <p:txBody>
          <a:bodyPr/>
          <a:lstStyle/>
          <a:p>
            <a:r>
              <a:rPr lang="en-US" dirty="0"/>
              <a:t>HTML Events with Angular Syntax</a:t>
            </a:r>
          </a:p>
        </p:txBody>
      </p:sp>
      <p:graphicFrame>
        <p:nvGraphicFramePr>
          <p:cNvPr id="4" name="Table 4">
            <a:extLst>
              <a:ext uri="{FF2B5EF4-FFF2-40B4-BE49-F238E27FC236}">
                <a16:creationId xmlns:a16="http://schemas.microsoft.com/office/drawing/2014/main" id="{81754BEA-D7D1-4204-B1DF-7196A5990F45}"/>
              </a:ext>
            </a:extLst>
          </p:cNvPr>
          <p:cNvGraphicFramePr>
            <a:graphicFrameLocks noGrp="1"/>
          </p:cNvGraphicFramePr>
          <p:nvPr>
            <p:extLst>
              <p:ext uri="{D42A27DB-BD31-4B8C-83A1-F6EECF244321}">
                <p14:modId xmlns:p14="http://schemas.microsoft.com/office/powerpoint/2010/main" val="1147326054"/>
              </p:ext>
            </p:extLst>
          </p:nvPr>
        </p:nvGraphicFramePr>
        <p:xfrm>
          <a:off x="1207247" y="2171949"/>
          <a:ext cx="10276542" cy="3337560"/>
        </p:xfrm>
        <a:graphic>
          <a:graphicData uri="http://schemas.openxmlformats.org/drawingml/2006/table">
            <a:tbl>
              <a:tblPr firstRow="1" bandRow="1">
                <a:tableStyleId>{5C22544A-7EE6-4342-B048-85BDC9FD1C3A}</a:tableStyleId>
              </a:tblPr>
              <a:tblGrid>
                <a:gridCol w="1697318">
                  <a:extLst>
                    <a:ext uri="{9D8B030D-6E8A-4147-A177-3AD203B41FA5}">
                      <a16:colId xmlns:a16="http://schemas.microsoft.com/office/drawing/2014/main" val="3611115267"/>
                    </a:ext>
                  </a:extLst>
                </a:gridCol>
                <a:gridCol w="1801906">
                  <a:extLst>
                    <a:ext uri="{9D8B030D-6E8A-4147-A177-3AD203B41FA5}">
                      <a16:colId xmlns:a16="http://schemas.microsoft.com/office/drawing/2014/main" val="839444487"/>
                    </a:ext>
                  </a:extLst>
                </a:gridCol>
                <a:gridCol w="6777318">
                  <a:extLst>
                    <a:ext uri="{9D8B030D-6E8A-4147-A177-3AD203B41FA5}">
                      <a16:colId xmlns:a16="http://schemas.microsoft.com/office/drawing/2014/main" val="2475327945"/>
                    </a:ext>
                  </a:extLst>
                </a:gridCol>
              </a:tblGrid>
              <a:tr h="370840">
                <a:tc>
                  <a:txBody>
                    <a:bodyPr/>
                    <a:lstStyle/>
                    <a:p>
                      <a:r>
                        <a:rPr lang="en-US" dirty="0"/>
                        <a:t>HTML Event</a:t>
                      </a:r>
                    </a:p>
                  </a:txBody>
                  <a:tcPr/>
                </a:tc>
                <a:tc>
                  <a:txBody>
                    <a:bodyPr/>
                    <a:lstStyle/>
                    <a:p>
                      <a:r>
                        <a:rPr lang="en-US" dirty="0"/>
                        <a:t>Angular Syntax</a:t>
                      </a:r>
                    </a:p>
                  </a:txBody>
                  <a:tcPr/>
                </a:tc>
                <a:tc>
                  <a:txBody>
                    <a:bodyPr/>
                    <a:lstStyle/>
                    <a:p>
                      <a:r>
                        <a:rPr lang="en-US" dirty="0"/>
                        <a:t>Description</a:t>
                      </a:r>
                    </a:p>
                  </a:txBody>
                  <a:tcPr/>
                </a:tc>
                <a:extLst>
                  <a:ext uri="{0D108BD9-81ED-4DB2-BD59-A6C34878D82A}">
                    <a16:rowId xmlns:a16="http://schemas.microsoft.com/office/drawing/2014/main" val="4061946695"/>
                  </a:ext>
                </a:extLst>
              </a:tr>
              <a:tr h="370840">
                <a:tc>
                  <a:txBody>
                    <a:bodyPr/>
                    <a:lstStyle/>
                    <a:p>
                      <a:r>
                        <a:rPr lang="en-US" dirty="0"/>
                        <a:t>onclick</a:t>
                      </a:r>
                    </a:p>
                  </a:txBody>
                  <a:tcPr/>
                </a:tc>
                <a:tc>
                  <a:txBody>
                    <a:bodyPr/>
                    <a:lstStyle/>
                    <a:p>
                      <a:r>
                        <a:rPr lang="en-US" dirty="0"/>
                        <a:t>(click)</a:t>
                      </a:r>
                    </a:p>
                  </a:txBody>
                  <a:tcPr/>
                </a:tc>
                <a:tc>
                  <a:txBody>
                    <a:bodyPr/>
                    <a:lstStyle/>
                    <a:p>
                      <a:r>
                        <a:rPr lang="en-US" dirty="0"/>
                        <a:t>Event that is fired when the HTML element is clicked on</a:t>
                      </a:r>
                    </a:p>
                  </a:txBody>
                  <a:tcPr/>
                </a:tc>
                <a:extLst>
                  <a:ext uri="{0D108BD9-81ED-4DB2-BD59-A6C34878D82A}">
                    <a16:rowId xmlns:a16="http://schemas.microsoft.com/office/drawing/2014/main" val="2867221767"/>
                  </a:ext>
                </a:extLst>
              </a:tr>
              <a:tr h="370840">
                <a:tc>
                  <a:txBody>
                    <a:bodyPr/>
                    <a:lstStyle/>
                    <a:p>
                      <a:r>
                        <a:rPr lang="en-US" dirty="0" err="1"/>
                        <a:t>onchange</a:t>
                      </a:r>
                      <a:endParaRPr lang="en-US" dirty="0"/>
                    </a:p>
                  </a:txBody>
                  <a:tcPr/>
                </a:tc>
                <a:tc>
                  <a:txBody>
                    <a:bodyPr/>
                    <a:lstStyle/>
                    <a:p>
                      <a:r>
                        <a:rPr lang="en-US" dirty="0"/>
                        <a:t>(change)</a:t>
                      </a:r>
                    </a:p>
                  </a:txBody>
                  <a:tcPr/>
                </a:tc>
                <a:tc>
                  <a:txBody>
                    <a:bodyPr/>
                    <a:lstStyle/>
                    <a:p>
                      <a:r>
                        <a:rPr lang="en-US" dirty="0"/>
                        <a:t>Event that is fired when the HTML element is selected</a:t>
                      </a:r>
                    </a:p>
                  </a:txBody>
                  <a:tcPr/>
                </a:tc>
                <a:extLst>
                  <a:ext uri="{0D108BD9-81ED-4DB2-BD59-A6C34878D82A}">
                    <a16:rowId xmlns:a16="http://schemas.microsoft.com/office/drawing/2014/main" val="4048535481"/>
                  </a:ext>
                </a:extLst>
              </a:tr>
              <a:tr h="370840">
                <a:tc>
                  <a:txBody>
                    <a:bodyPr/>
                    <a:lstStyle/>
                    <a:p>
                      <a:r>
                        <a:rPr lang="en-US" dirty="0" err="1"/>
                        <a:t>onfocus</a:t>
                      </a:r>
                      <a:endParaRPr lang="en-US" dirty="0"/>
                    </a:p>
                  </a:txBody>
                  <a:tcPr/>
                </a:tc>
                <a:tc>
                  <a:txBody>
                    <a:bodyPr/>
                    <a:lstStyle/>
                    <a:p>
                      <a:r>
                        <a:rPr lang="en-US" dirty="0"/>
                        <a:t>(focus)</a:t>
                      </a:r>
                    </a:p>
                  </a:txBody>
                  <a:tcPr/>
                </a:tc>
                <a:tc>
                  <a:txBody>
                    <a:bodyPr/>
                    <a:lstStyle/>
                    <a:p>
                      <a:r>
                        <a:rPr lang="en-US" dirty="0"/>
                        <a:t>Event that is fired when the HTML element is selected.</a:t>
                      </a:r>
                    </a:p>
                  </a:txBody>
                  <a:tcPr/>
                </a:tc>
                <a:extLst>
                  <a:ext uri="{0D108BD9-81ED-4DB2-BD59-A6C34878D82A}">
                    <a16:rowId xmlns:a16="http://schemas.microsoft.com/office/drawing/2014/main" val="139339366"/>
                  </a:ext>
                </a:extLst>
              </a:tr>
              <a:tr h="370840">
                <a:tc>
                  <a:txBody>
                    <a:bodyPr/>
                    <a:lstStyle/>
                    <a:p>
                      <a:r>
                        <a:rPr lang="en-US" dirty="0" err="1"/>
                        <a:t>onsubmit</a:t>
                      </a:r>
                      <a:endParaRPr lang="en-US" dirty="0"/>
                    </a:p>
                  </a:txBody>
                  <a:tcPr/>
                </a:tc>
                <a:tc>
                  <a:txBody>
                    <a:bodyPr/>
                    <a:lstStyle/>
                    <a:p>
                      <a:r>
                        <a:rPr lang="en-US" dirty="0"/>
                        <a:t>(submit)</a:t>
                      </a:r>
                    </a:p>
                  </a:txBody>
                  <a:tcPr/>
                </a:tc>
                <a:tc>
                  <a:txBody>
                    <a:bodyPr/>
                    <a:lstStyle/>
                    <a:p>
                      <a:r>
                        <a:rPr lang="en-US" dirty="0"/>
                        <a:t>Event that is fired when the form is submitted</a:t>
                      </a:r>
                    </a:p>
                  </a:txBody>
                  <a:tcPr/>
                </a:tc>
                <a:extLst>
                  <a:ext uri="{0D108BD9-81ED-4DB2-BD59-A6C34878D82A}">
                    <a16:rowId xmlns:a16="http://schemas.microsoft.com/office/drawing/2014/main" val="1916012249"/>
                  </a:ext>
                </a:extLst>
              </a:tr>
              <a:tr h="370840">
                <a:tc>
                  <a:txBody>
                    <a:bodyPr/>
                    <a:lstStyle/>
                    <a:p>
                      <a:r>
                        <a:rPr lang="en-US" dirty="0" err="1"/>
                        <a:t>onkeyup</a:t>
                      </a:r>
                      <a:endParaRPr lang="en-US" dirty="0"/>
                    </a:p>
                  </a:txBody>
                  <a:tcPr/>
                </a:tc>
                <a:tc>
                  <a:txBody>
                    <a:bodyPr/>
                    <a:lstStyle/>
                    <a:p>
                      <a:r>
                        <a:rPr lang="en-US" dirty="0"/>
                        <a:t>(</a:t>
                      </a:r>
                      <a:r>
                        <a:rPr lang="en-US" dirty="0" err="1"/>
                        <a:t>keyup</a:t>
                      </a:r>
                      <a:r>
                        <a:rPr lang="en-US" dirty="0"/>
                        <a:t>)</a:t>
                      </a:r>
                    </a:p>
                  </a:txBody>
                  <a:tcPr/>
                </a:tc>
                <a:tc rowSpan="3">
                  <a:txBody>
                    <a:bodyPr/>
                    <a:lstStyle/>
                    <a:p>
                      <a:r>
                        <a:rPr lang="en-US" dirty="0"/>
                        <a:t>Events that are fired intermittently when the keyboard keys are pressed</a:t>
                      </a:r>
                    </a:p>
                  </a:txBody>
                  <a:tcPr anchor="ctr"/>
                </a:tc>
                <a:extLst>
                  <a:ext uri="{0D108BD9-81ED-4DB2-BD59-A6C34878D82A}">
                    <a16:rowId xmlns:a16="http://schemas.microsoft.com/office/drawing/2014/main" val="1921165261"/>
                  </a:ext>
                </a:extLst>
              </a:tr>
              <a:tr h="370840">
                <a:tc>
                  <a:txBody>
                    <a:bodyPr/>
                    <a:lstStyle/>
                    <a:p>
                      <a:r>
                        <a:rPr lang="en-US" dirty="0" err="1"/>
                        <a:t>onkeydown</a:t>
                      </a:r>
                      <a:endParaRPr lang="en-US" dirty="0"/>
                    </a:p>
                  </a:txBody>
                  <a:tcPr/>
                </a:tc>
                <a:tc>
                  <a:txBody>
                    <a:bodyPr/>
                    <a:lstStyle/>
                    <a:p>
                      <a:r>
                        <a:rPr lang="en-US" dirty="0"/>
                        <a:t>(</a:t>
                      </a:r>
                      <a:r>
                        <a:rPr lang="en-US" dirty="0" err="1"/>
                        <a:t>keydown</a:t>
                      </a:r>
                      <a:r>
                        <a:rPr lang="en-US" dirty="0"/>
                        <a:t>)</a:t>
                      </a:r>
                    </a:p>
                  </a:txBody>
                  <a:tcPr/>
                </a:tc>
                <a:tc vMerge="1">
                  <a:txBody>
                    <a:bodyPr/>
                    <a:lstStyle/>
                    <a:p>
                      <a:endParaRPr lang="en-US" dirty="0"/>
                    </a:p>
                  </a:txBody>
                  <a:tcPr/>
                </a:tc>
                <a:extLst>
                  <a:ext uri="{0D108BD9-81ED-4DB2-BD59-A6C34878D82A}">
                    <a16:rowId xmlns:a16="http://schemas.microsoft.com/office/drawing/2014/main" val="1643512491"/>
                  </a:ext>
                </a:extLst>
              </a:tr>
              <a:tr h="370840">
                <a:tc>
                  <a:txBody>
                    <a:bodyPr/>
                    <a:lstStyle/>
                    <a:p>
                      <a:r>
                        <a:rPr lang="en-US" dirty="0" err="1"/>
                        <a:t>onkeypress</a:t>
                      </a:r>
                      <a:endParaRPr lang="en-US" dirty="0"/>
                    </a:p>
                  </a:txBody>
                  <a:tcPr/>
                </a:tc>
                <a:tc>
                  <a:txBody>
                    <a:bodyPr/>
                    <a:lstStyle/>
                    <a:p>
                      <a:r>
                        <a:rPr lang="en-US" dirty="0"/>
                        <a:t>(keypress)</a:t>
                      </a:r>
                    </a:p>
                  </a:txBody>
                  <a:tcPr/>
                </a:tc>
                <a:tc vMerge="1">
                  <a:txBody>
                    <a:bodyPr/>
                    <a:lstStyle/>
                    <a:p>
                      <a:endParaRPr lang="en-US" dirty="0"/>
                    </a:p>
                  </a:txBody>
                  <a:tcPr/>
                </a:tc>
                <a:extLst>
                  <a:ext uri="{0D108BD9-81ED-4DB2-BD59-A6C34878D82A}">
                    <a16:rowId xmlns:a16="http://schemas.microsoft.com/office/drawing/2014/main" val="2035929064"/>
                  </a:ext>
                </a:extLst>
              </a:tr>
              <a:tr h="370840">
                <a:tc>
                  <a:txBody>
                    <a:bodyPr/>
                    <a:lstStyle/>
                    <a:p>
                      <a:r>
                        <a:rPr lang="en-US" dirty="0" err="1"/>
                        <a:t>onmouseover</a:t>
                      </a:r>
                      <a:endParaRPr lang="en-US" dirty="0"/>
                    </a:p>
                  </a:txBody>
                  <a:tcPr/>
                </a:tc>
                <a:tc>
                  <a:txBody>
                    <a:bodyPr/>
                    <a:lstStyle/>
                    <a:p>
                      <a:r>
                        <a:rPr lang="en-US" dirty="0"/>
                        <a:t>(mouseover)</a:t>
                      </a:r>
                    </a:p>
                  </a:txBody>
                  <a:tcPr/>
                </a:tc>
                <a:tc>
                  <a:txBody>
                    <a:bodyPr/>
                    <a:lstStyle/>
                    <a:p>
                      <a:r>
                        <a:rPr lang="en-US" dirty="0"/>
                        <a:t>Event that is fired when cursor moves over an HTML event.</a:t>
                      </a:r>
                    </a:p>
                  </a:txBody>
                  <a:tcPr/>
                </a:tc>
                <a:extLst>
                  <a:ext uri="{0D108BD9-81ED-4DB2-BD59-A6C34878D82A}">
                    <a16:rowId xmlns:a16="http://schemas.microsoft.com/office/drawing/2014/main" val="116111418"/>
                  </a:ext>
                </a:extLst>
              </a:tr>
            </a:tbl>
          </a:graphicData>
        </a:graphic>
      </p:graphicFrame>
    </p:spTree>
    <p:extLst>
      <p:ext uri="{BB962C8B-B14F-4D97-AF65-F5344CB8AC3E}">
        <p14:creationId xmlns:p14="http://schemas.microsoft.com/office/powerpoint/2010/main" val="116886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CADF-3EB7-49FD-B904-96D407613F96}"/>
              </a:ext>
            </a:extLst>
          </p:cNvPr>
          <p:cNvSpPr>
            <a:spLocks noGrp="1"/>
          </p:cNvSpPr>
          <p:nvPr>
            <p:ph type="title"/>
          </p:nvPr>
        </p:nvSpPr>
        <p:spPr/>
        <p:txBody>
          <a:bodyPr/>
          <a:lstStyle/>
          <a:p>
            <a:r>
              <a:rPr lang="en-US" dirty="0"/>
              <a:t>Emitting Custom Events</a:t>
            </a:r>
          </a:p>
        </p:txBody>
      </p:sp>
      <p:sp>
        <p:nvSpPr>
          <p:cNvPr id="3" name="Content Placeholder 2">
            <a:extLst>
              <a:ext uri="{FF2B5EF4-FFF2-40B4-BE49-F238E27FC236}">
                <a16:creationId xmlns:a16="http://schemas.microsoft.com/office/drawing/2014/main" id="{EA0603E7-7CFB-413B-8028-5801DBD20404}"/>
              </a:ext>
            </a:extLst>
          </p:cNvPr>
          <p:cNvSpPr>
            <a:spLocks noGrp="1"/>
          </p:cNvSpPr>
          <p:nvPr>
            <p:ph idx="1"/>
          </p:nvPr>
        </p:nvSpPr>
        <p:spPr/>
        <p:txBody>
          <a:bodyPr/>
          <a:lstStyle/>
          <a:p>
            <a:r>
              <a:rPr lang="en-US" dirty="0"/>
              <a:t>Components are capable of emitting events within the component hierarchy.</a:t>
            </a:r>
          </a:p>
          <a:p>
            <a:r>
              <a:rPr lang="en-US" dirty="0"/>
              <a:t>Events enable you to send notifications to different levels of the application to indicate that the events have occurred.</a:t>
            </a:r>
          </a:p>
          <a:p>
            <a:r>
              <a:rPr lang="en-US" dirty="0"/>
              <a:t>An event can be anything you choose, such as value change, or a threshold reached.</a:t>
            </a:r>
          </a:p>
          <a:p>
            <a:r>
              <a:rPr lang="en-US" dirty="0"/>
              <a:t>Events allow child components to notify the parent components that a value has changed.</a:t>
            </a:r>
          </a:p>
        </p:txBody>
      </p:sp>
    </p:spTree>
    <p:extLst>
      <p:ext uri="{BB962C8B-B14F-4D97-AF65-F5344CB8AC3E}">
        <p14:creationId xmlns:p14="http://schemas.microsoft.com/office/powerpoint/2010/main" val="2360638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2479-E2B0-492F-A267-39655F983179}"/>
              </a:ext>
            </a:extLst>
          </p:cNvPr>
          <p:cNvSpPr>
            <a:spLocks noGrp="1"/>
          </p:cNvSpPr>
          <p:nvPr>
            <p:ph type="title"/>
          </p:nvPr>
        </p:nvSpPr>
        <p:spPr/>
        <p:txBody>
          <a:bodyPr/>
          <a:lstStyle/>
          <a:p>
            <a:r>
              <a:rPr lang="en-US" dirty="0"/>
              <a:t>Emitting a custom event to Parent	</a:t>
            </a:r>
          </a:p>
        </p:txBody>
      </p:sp>
      <p:sp>
        <p:nvSpPr>
          <p:cNvPr id="3" name="Content Placeholder 2">
            <a:extLst>
              <a:ext uri="{FF2B5EF4-FFF2-40B4-BE49-F238E27FC236}">
                <a16:creationId xmlns:a16="http://schemas.microsoft.com/office/drawing/2014/main" id="{336FD38B-B728-4E2F-B990-07D9857F45FC}"/>
              </a:ext>
            </a:extLst>
          </p:cNvPr>
          <p:cNvSpPr>
            <a:spLocks noGrp="1"/>
          </p:cNvSpPr>
          <p:nvPr>
            <p:ph idx="1"/>
          </p:nvPr>
        </p:nvSpPr>
        <p:spPr/>
        <p:txBody>
          <a:bodyPr>
            <a:normAutofit/>
          </a:bodyPr>
          <a:lstStyle/>
          <a:p>
            <a:pPr>
              <a:spcAft>
                <a:spcPts val="1200"/>
              </a:spcAft>
            </a:pPr>
            <a:r>
              <a:rPr lang="en-US" sz="3200" dirty="0"/>
              <a:t>To emit an event from a component, we use the </a:t>
            </a:r>
            <a:r>
              <a:rPr lang="en-US" sz="3200" i="1" dirty="0" err="1">
                <a:solidFill>
                  <a:srgbClr val="FF0000"/>
                </a:solidFill>
              </a:rPr>
              <a:t>EventEmitter</a:t>
            </a:r>
            <a:r>
              <a:rPr lang="en-US" sz="3200" dirty="0"/>
              <a:t> class.</a:t>
            </a:r>
          </a:p>
          <a:p>
            <a:pPr>
              <a:spcAft>
                <a:spcPts val="1200"/>
              </a:spcAft>
            </a:pPr>
            <a:r>
              <a:rPr lang="en-US" sz="3200" dirty="0"/>
              <a:t>This class provides a </a:t>
            </a:r>
            <a:r>
              <a:rPr lang="en-US" sz="3200" i="1" dirty="0">
                <a:solidFill>
                  <a:srgbClr val="FF0000"/>
                </a:solidFill>
              </a:rPr>
              <a:t>emit( ) </a:t>
            </a:r>
            <a:r>
              <a:rPr lang="en-US" sz="3200" dirty="0"/>
              <a:t>method which sends an event upward through the parent component hierarchy.</a:t>
            </a:r>
          </a:p>
          <a:p>
            <a:pPr>
              <a:spcAft>
                <a:spcPts val="1200"/>
              </a:spcAft>
            </a:pPr>
            <a:r>
              <a:rPr lang="en-US" sz="3200" dirty="0"/>
              <a:t>Any ancestor component that are registered for the event are notified</a:t>
            </a:r>
          </a:p>
        </p:txBody>
      </p:sp>
    </p:spTree>
    <p:extLst>
      <p:ext uri="{BB962C8B-B14F-4D97-AF65-F5344CB8AC3E}">
        <p14:creationId xmlns:p14="http://schemas.microsoft.com/office/powerpoint/2010/main" val="1772631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4C49-F6A4-4BF0-85F0-FFCD848BBDD0}"/>
              </a:ext>
            </a:extLst>
          </p:cNvPr>
          <p:cNvSpPr>
            <a:spLocks noGrp="1"/>
          </p:cNvSpPr>
          <p:nvPr>
            <p:ph type="title"/>
          </p:nvPr>
        </p:nvSpPr>
        <p:spPr/>
        <p:txBody>
          <a:bodyPr/>
          <a:lstStyle/>
          <a:p>
            <a:r>
              <a:rPr lang="en-US" dirty="0"/>
              <a:t>Angular @Output()</a:t>
            </a:r>
          </a:p>
        </p:txBody>
      </p:sp>
      <p:sp>
        <p:nvSpPr>
          <p:cNvPr id="3" name="Content Placeholder 2">
            <a:extLst>
              <a:ext uri="{FF2B5EF4-FFF2-40B4-BE49-F238E27FC236}">
                <a16:creationId xmlns:a16="http://schemas.microsoft.com/office/drawing/2014/main" id="{6BA17667-C309-4CF8-9A17-FB9C4FF2457F}"/>
              </a:ext>
            </a:extLst>
          </p:cNvPr>
          <p:cNvSpPr>
            <a:spLocks noGrp="1"/>
          </p:cNvSpPr>
          <p:nvPr>
            <p:ph idx="1"/>
          </p:nvPr>
        </p:nvSpPr>
        <p:spPr>
          <a:xfrm>
            <a:off x="838199" y="1825625"/>
            <a:ext cx="11076709" cy="4667250"/>
          </a:xfrm>
        </p:spPr>
        <p:txBody>
          <a:bodyPr/>
          <a:lstStyle/>
          <a:p>
            <a:r>
              <a:rPr lang="en-US" sz="3200" dirty="0"/>
              <a:t>A Child Component’s property marked with </a:t>
            </a:r>
            <a:r>
              <a:rPr lang="en-US" sz="3200" dirty="0">
                <a:solidFill>
                  <a:srgbClr val="FF0000"/>
                </a:solidFill>
                <a:latin typeface="Courier New" panose="02070309020205020404" pitchFamily="49" charset="0"/>
                <a:cs typeface="Courier New" panose="02070309020205020404" pitchFamily="49" charset="0"/>
              </a:rPr>
              <a:t>@Output( )</a:t>
            </a:r>
            <a:r>
              <a:rPr lang="en-US" sz="3200" dirty="0"/>
              <a:t> decorator allows </a:t>
            </a:r>
            <a:r>
              <a:rPr lang="en-US" sz="3200" i="1" u="sng" dirty="0">
                <a:solidFill>
                  <a:schemeClr val="accent1">
                    <a:lumMod val="50000"/>
                  </a:schemeClr>
                </a:solidFill>
              </a:rPr>
              <a:t>data to be emitted from child to parent component in response to an event.</a:t>
            </a:r>
            <a:endParaRPr lang="en-US" sz="3200" dirty="0"/>
          </a:p>
          <a:p>
            <a:r>
              <a:rPr lang="en-US" sz="3200" dirty="0"/>
              <a:t>In the child, a variable with @Output( ) decorator is set to a new </a:t>
            </a:r>
            <a:r>
              <a:rPr lang="en-US" sz="3200" i="1" dirty="0" err="1">
                <a:solidFill>
                  <a:srgbClr val="FF0000"/>
                </a:solidFill>
              </a:rPr>
              <a:t>EventEmitter</a:t>
            </a:r>
            <a:r>
              <a:rPr lang="en-US" sz="3200" dirty="0"/>
              <a:t> object.</a:t>
            </a:r>
          </a:p>
          <a:p>
            <a:r>
              <a:rPr lang="en-US" sz="3200" dirty="0"/>
              <a:t>In the parent, a function (</a:t>
            </a:r>
            <a:r>
              <a:rPr lang="en-US" sz="3200" dirty="0" err="1"/>
              <a:t>eventhandler</a:t>
            </a:r>
            <a:r>
              <a:rPr lang="en-US" sz="3200" dirty="0"/>
              <a:t>) is created to receive the data</a:t>
            </a:r>
          </a:p>
          <a:p>
            <a:endParaRPr lang="en-US" dirty="0"/>
          </a:p>
          <a:p>
            <a:endParaRPr lang="en-US" dirty="0"/>
          </a:p>
        </p:txBody>
      </p:sp>
    </p:spTree>
    <p:extLst>
      <p:ext uri="{BB962C8B-B14F-4D97-AF65-F5344CB8AC3E}">
        <p14:creationId xmlns:p14="http://schemas.microsoft.com/office/powerpoint/2010/main" val="363706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F617-5DC5-461F-A2FD-E019FB4E21DA}"/>
              </a:ext>
            </a:extLst>
          </p:cNvPr>
          <p:cNvSpPr>
            <a:spLocks noGrp="1"/>
          </p:cNvSpPr>
          <p:nvPr>
            <p:ph type="title"/>
          </p:nvPr>
        </p:nvSpPr>
        <p:spPr/>
        <p:txBody>
          <a:bodyPr/>
          <a:lstStyle/>
          <a:p>
            <a:r>
              <a:rPr lang="en-US" dirty="0"/>
              <a:t>Angular @Output()</a:t>
            </a:r>
          </a:p>
        </p:txBody>
      </p:sp>
      <p:sp>
        <p:nvSpPr>
          <p:cNvPr id="3" name="Content Placeholder 2">
            <a:extLst>
              <a:ext uri="{FF2B5EF4-FFF2-40B4-BE49-F238E27FC236}">
                <a16:creationId xmlns:a16="http://schemas.microsoft.com/office/drawing/2014/main" id="{E8E4CB8A-53C6-4C3A-8493-F4432642D50D}"/>
              </a:ext>
            </a:extLst>
          </p:cNvPr>
          <p:cNvSpPr>
            <a:spLocks noGrp="1"/>
          </p:cNvSpPr>
          <p:nvPr>
            <p:ph idx="1"/>
          </p:nvPr>
        </p:nvSpPr>
        <p:spPr>
          <a:xfrm>
            <a:off x="532743" y="2139660"/>
            <a:ext cx="11560029" cy="4854575"/>
          </a:xfrm>
        </p:spPr>
        <p:txBody>
          <a:bodyPr>
            <a:normAutofit/>
          </a:bodyPr>
          <a:lstStyle/>
          <a:p>
            <a:r>
              <a:rPr lang="en-US" sz="4000" dirty="0">
                <a:solidFill>
                  <a:srgbClr val="FF0000"/>
                </a:solidFill>
                <a:latin typeface="Courier New" panose="02070309020205020404" pitchFamily="49" charset="0"/>
                <a:cs typeface="Courier New" panose="02070309020205020404" pitchFamily="49" charset="0"/>
              </a:rPr>
              <a:t>@Output() </a:t>
            </a:r>
            <a:r>
              <a:rPr lang="en-US" sz="4000" dirty="0"/>
              <a:t>decorator allows parent component to listen to custom events emitted by child.</a:t>
            </a:r>
          </a:p>
          <a:p>
            <a:r>
              <a:rPr lang="en-US" sz="4000" dirty="0"/>
              <a:t>The parent binds to that event property and reacts to those events</a:t>
            </a:r>
          </a:p>
          <a:p>
            <a:endParaRPr lang="en-US" dirty="0"/>
          </a:p>
        </p:txBody>
      </p:sp>
    </p:spTree>
    <p:extLst>
      <p:ext uri="{BB962C8B-B14F-4D97-AF65-F5344CB8AC3E}">
        <p14:creationId xmlns:p14="http://schemas.microsoft.com/office/powerpoint/2010/main" val="212664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8DE6-E1C0-409D-95CD-F65443E791C4}"/>
              </a:ext>
            </a:extLst>
          </p:cNvPr>
          <p:cNvSpPr>
            <a:spLocks noGrp="1"/>
          </p:cNvSpPr>
          <p:nvPr>
            <p:ph type="title"/>
          </p:nvPr>
        </p:nvSpPr>
        <p:spPr/>
        <p:txBody>
          <a:bodyPr/>
          <a:lstStyle/>
          <a:p>
            <a:r>
              <a:rPr lang="en-US" dirty="0"/>
              <a:t>Angular Output bindings</a:t>
            </a:r>
          </a:p>
        </p:txBody>
      </p:sp>
      <p:sp>
        <p:nvSpPr>
          <p:cNvPr id="3" name="Content Placeholder 2">
            <a:extLst>
              <a:ext uri="{FF2B5EF4-FFF2-40B4-BE49-F238E27FC236}">
                <a16:creationId xmlns:a16="http://schemas.microsoft.com/office/drawing/2014/main" id="{EABC2440-BDC2-4D0D-8F31-2AF7FF238B61}"/>
              </a:ext>
            </a:extLst>
          </p:cNvPr>
          <p:cNvSpPr>
            <a:spLocks noGrp="1"/>
          </p:cNvSpPr>
          <p:nvPr>
            <p:ph idx="1"/>
          </p:nvPr>
        </p:nvSpPr>
        <p:spPr>
          <a:xfrm>
            <a:off x="462442" y="1842403"/>
            <a:ext cx="11729558" cy="4351338"/>
          </a:xfrm>
        </p:spPr>
        <p:txBody>
          <a:bodyPr>
            <a:normAutofit/>
          </a:bodyPr>
          <a:lstStyle/>
          <a:p>
            <a:pPr>
              <a:spcBef>
                <a:spcPts val="600"/>
              </a:spcBef>
              <a:spcAft>
                <a:spcPts val="1200"/>
              </a:spcAft>
            </a:pPr>
            <a:r>
              <a:rPr lang="en-US" sz="3200" dirty="0"/>
              <a:t>Output bindings are different from Input binding</a:t>
            </a:r>
          </a:p>
          <a:p>
            <a:pPr lvl="1">
              <a:spcBef>
                <a:spcPts val="600"/>
              </a:spcBef>
              <a:spcAft>
                <a:spcPts val="1200"/>
              </a:spcAft>
            </a:pPr>
            <a:r>
              <a:rPr lang="en-US" sz="2800" dirty="0"/>
              <a:t>Output isn’t just some data unlike Inputs, but it is also an event to trigger whatever is listening for that output.</a:t>
            </a:r>
          </a:p>
          <a:p>
            <a:pPr lvl="1">
              <a:spcBef>
                <a:spcPts val="600"/>
              </a:spcBef>
              <a:spcAft>
                <a:spcPts val="1200"/>
              </a:spcAft>
            </a:pPr>
            <a:r>
              <a:rPr lang="en-US" sz="2800" dirty="0"/>
              <a:t>Angular Inputs can be of any data type but, Outputs must be of the type </a:t>
            </a:r>
            <a:r>
              <a:rPr lang="en-US" sz="2800" dirty="0" err="1">
                <a:solidFill>
                  <a:srgbClr val="FF0000"/>
                </a:solidFill>
                <a:latin typeface="Courier New" panose="02070309020205020404" pitchFamily="49" charset="0"/>
                <a:cs typeface="Courier New" panose="02070309020205020404" pitchFamily="49" charset="0"/>
              </a:rPr>
              <a:t>EventEmitter</a:t>
            </a:r>
            <a:r>
              <a:rPr lang="en-US" sz="2800" dirty="0">
                <a:solidFill>
                  <a:srgbClr val="FF0000"/>
                </a:solidFill>
                <a:latin typeface="Courier New" panose="02070309020205020404" pitchFamily="49" charset="0"/>
                <a:cs typeface="Courier New" panose="02070309020205020404" pitchFamily="49" charset="0"/>
              </a:rPr>
              <a:t>.</a:t>
            </a:r>
          </a:p>
          <a:p>
            <a:pPr lvl="1">
              <a:spcBef>
                <a:spcPts val="600"/>
              </a:spcBef>
              <a:spcAft>
                <a:spcPts val="1200"/>
              </a:spcAft>
            </a:pPr>
            <a:r>
              <a:rPr lang="en-US" sz="2800" dirty="0" err="1"/>
              <a:t>EventEmitter</a:t>
            </a:r>
            <a:r>
              <a:rPr lang="en-US" sz="2800" dirty="0"/>
              <a:t> emits a value which can be of any data type</a:t>
            </a:r>
          </a:p>
        </p:txBody>
      </p:sp>
    </p:spTree>
    <p:extLst>
      <p:ext uri="{BB962C8B-B14F-4D97-AF65-F5344CB8AC3E}">
        <p14:creationId xmlns:p14="http://schemas.microsoft.com/office/powerpoint/2010/main" val="1765942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67A3-8BB1-47DC-9202-C8D27530B5E3}"/>
              </a:ext>
            </a:extLst>
          </p:cNvPr>
          <p:cNvSpPr>
            <a:spLocks noGrp="1"/>
          </p:cNvSpPr>
          <p:nvPr>
            <p:ph type="title"/>
          </p:nvPr>
        </p:nvSpPr>
        <p:spPr/>
        <p:txBody>
          <a:bodyPr/>
          <a:lstStyle/>
          <a:p>
            <a:r>
              <a:rPr lang="en-US" dirty="0"/>
              <a:t>Angular Output bindings</a:t>
            </a:r>
          </a:p>
        </p:txBody>
      </p:sp>
      <p:sp>
        <p:nvSpPr>
          <p:cNvPr id="3" name="Content Placeholder 2">
            <a:extLst>
              <a:ext uri="{FF2B5EF4-FFF2-40B4-BE49-F238E27FC236}">
                <a16:creationId xmlns:a16="http://schemas.microsoft.com/office/drawing/2014/main" id="{5752213A-E14E-481E-AD6B-BAF1C753EDFE}"/>
              </a:ext>
            </a:extLst>
          </p:cNvPr>
          <p:cNvSpPr>
            <a:spLocks noGrp="1"/>
          </p:cNvSpPr>
          <p:nvPr>
            <p:ph idx="1"/>
          </p:nvPr>
        </p:nvSpPr>
        <p:spPr/>
        <p:txBody>
          <a:bodyPr>
            <a:normAutofit fontScale="92500" lnSpcReduction="10000"/>
          </a:bodyPr>
          <a:lstStyle/>
          <a:p>
            <a:r>
              <a:rPr lang="en-US" dirty="0"/>
              <a:t>Suppose if we want to output a string to the parent, we create a variable of the </a:t>
            </a:r>
            <a:r>
              <a:rPr lang="en-US" sz="2800" dirty="0" err="1">
                <a:solidFill>
                  <a:srgbClr val="FF0000"/>
                </a:solidFill>
                <a:latin typeface="Courier New" panose="02070309020205020404" pitchFamily="49" charset="0"/>
                <a:cs typeface="Courier New" panose="02070309020205020404" pitchFamily="49" charset="0"/>
              </a:rPr>
              <a:t>EventEmitter</a:t>
            </a:r>
            <a:r>
              <a:rPr lang="en-US" dirty="0"/>
              <a:t> type with </a:t>
            </a:r>
            <a:r>
              <a:rPr lang="en-US" sz="2800" dirty="0">
                <a:solidFill>
                  <a:srgbClr val="FF0000"/>
                </a:solidFill>
                <a:latin typeface="Courier New" panose="02070309020205020404" pitchFamily="49" charset="0"/>
                <a:cs typeface="Courier New" panose="02070309020205020404" pitchFamily="49" charset="0"/>
              </a:rPr>
              <a:t>@Output </a:t>
            </a:r>
            <a:r>
              <a:rPr lang="en-US" dirty="0"/>
              <a:t>decorator.</a:t>
            </a:r>
            <a:br>
              <a:rPr lang="en-US" dirty="0"/>
            </a:br>
            <a:br>
              <a:rPr lang="en-US" dirty="0"/>
            </a:br>
            <a:r>
              <a:rPr lang="en-US" sz="2800" dirty="0">
                <a:solidFill>
                  <a:srgbClr val="FF0000"/>
                </a:solidFill>
                <a:latin typeface="Courier New" panose="02070309020205020404" pitchFamily="49" charset="0"/>
                <a:cs typeface="Courier New" panose="02070309020205020404" pitchFamily="49" charset="0"/>
              </a:rPr>
              <a:t>@Output( )  </a:t>
            </a:r>
            <a:r>
              <a:rPr lang="en-US" sz="2800" dirty="0" err="1">
                <a:solidFill>
                  <a:srgbClr val="FF0000"/>
                </a:solidFill>
                <a:latin typeface="Courier New" panose="02070309020205020404" pitchFamily="49" charset="0"/>
                <a:cs typeface="Courier New" panose="02070309020205020404" pitchFamily="49" charset="0"/>
              </a:rPr>
              <a:t>outputValue</a:t>
            </a:r>
            <a:r>
              <a:rPr lang="en-US" sz="2800" dirty="0">
                <a:solidFill>
                  <a:srgbClr val="FF0000"/>
                </a:solidFill>
                <a:latin typeface="Courier New" panose="02070309020205020404" pitchFamily="49" charset="0"/>
                <a:cs typeface="Courier New" panose="02070309020205020404" pitchFamily="49" charset="0"/>
              </a:rPr>
              <a:t> : </a:t>
            </a:r>
            <a:r>
              <a:rPr lang="en-US" sz="2800" dirty="0" err="1">
                <a:solidFill>
                  <a:srgbClr val="FF0000"/>
                </a:solidFill>
                <a:latin typeface="Courier New" panose="02070309020205020404" pitchFamily="49" charset="0"/>
                <a:cs typeface="Courier New" panose="02070309020205020404" pitchFamily="49" charset="0"/>
              </a:rPr>
              <a:t>EventEmitter</a:t>
            </a:r>
            <a:r>
              <a:rPr lang="en-US" sz="2800" dirty="0">
                <a:solidFill>
                  <a:srgbClr val="FF0000"/>
                </a:solidFill>
                <a:latin typeface="Courier New" panose="02070309020205020404" pitchFamily="49" charset="0"/>
                <a:cs typeface="Courier New" panose="02070309020205020404" pitchFamily="49" charset="0"/>
              </a:rPr>
              <a:t>&lt;</a:t>
            </a:r>
            <a:r>
              <a:rPr lang="en-US" dirty="0">
                <a:solidFill>
                  <a:schemeClr val="accent1">
                    <a:lumMod val="75000"/>
                  </a:schemeClr>
                </a:solidFill>
                <a:latin typeface="Courier New" panose="02070309020205020404" pitchFamily="49" charset="0"/>
                <a:cs typeface="Courier New" panose="02070309020205020404" pitchFamily="49" charset="0"/>
              </a:rPr>
              <a:t>string</a:t>
            </a:r>
            <a:r>
              <a:rPr lang="en-US" sz="2800" dirty="0">
                <a:solidFill>
                  <a:srgbClr val="FF0000"/>
                </a:solidFill>
                <a:latin typeface="Courier New" panose="02070309020205020404" pitchFamily="49" charset="0"/>
                <a:cs typeface="Courier New" panose="02070309020205020404" pitchFamily="49" charset="0"/>
              </a:rPr>
              <a:t>&gt; = new </a:t>
            </a:r>
            <a:r>
              <a:rPr lang="en-US" sz="2800" dirty="0" err="1">
                <a:solidFill>
                  <a:srgbClr val="FF0000"/>
                </a:solidFill>
                <a:latin typeface="Courier New" panose="02070309020205020404" pitchFamily="49" charset="0"/>
                <a:cs typeface="Courier New" panose="02070309020205020404" pitchFamily="49" charset="0"/>
              </a:rPr>
              <a:t>EventEmitter</a:t>
            </a:r>
            <a:r>
              <a:rPr lang="en-US" sz="2800" dirty="0">
                <a:solidFill>
                  <a:srgbClr val="FF0000"/>
                </a:solidFill>
                <a:latin typeface="Courier New" panose="02070309020205020404" pitchFamily="49" charset="0"/>
                <a:cs typeface="Courier New" panose="02070309020205020404" pitchFamily="49" charset="0"/>
              </a:rPr>
              <a:t>&lt;</a:t>
            </a:r>
            <a:r>
              <a:rPr lang="en-US" sz="2800" dirty="0">
                <a:solidFill>
                  <a:schemeClr val="accent1">
                    <a:lumMod val="75000"/>
                  </a:schemeClr>
                </a:solidFill>
                <a:latin typeface="Courier New" panose="02070309020205020404" pitchFamily="49" charset="0"/>
                <a:cs typeface="Courier New" panose="02070309020205020404" pitchFamily="49" charset="0"/>
              </a:rPr>
              <a:t>string</a:t>
            </a:r>
            <a:r>
              <a:rPr lang="en-US" sz="2800" dirty="0">
                <a:solidFill>
                  <a:srgbClr val="FF0000"/>
                </a:solidFill>
                <a:latin typeface="Courier New" panose="02070309020205020404" pitchFamily="49" charset="0"/>
                <a:cs typeface="Courier New" panose="02070309020205020404" pitchFamily="49" charset="0"/>
              </a:rPr>
              <a:t>&gt;();</a:t>
            </a:r>
          </a:p>
          <a:p>
            <a:pPr marL="0" indent="0">
              <a:buNone/>
            </a:pPr>
            <a:r>
              <a:rPr lang="en-US" dirty="0"/>
              <a:t>    And a parent component can subscribe to the event :</a:t>
            </a:r>
          </a:p>
          <a:p>
            <a:pPr marL="0" indent="0">
              <a:buNone/>
            </a:pPr>
            <a:r>
              <a:rPr lang="en-US" sz="3200" dirty="0"/>
              <a:t>    </a:t>
            </a:r>
            <a:r>
              <a:rPr lang="en-US" sz="2800" dirty="0">
                <a:solidFill>
                  <a:srgbClr val="FF0000"/>
                </a:solidFill>
                <a:latin typeface="Courier New" panose="02070309020205020404" pitchFamily="49" charset="0"/>
                <a:cs typeface="Courier New" panose="02070309020205020404" pitchFamily="49" charset="0"/>
              </a:rPr>
              <a:t>&lt;</a:t>
            </a:r>
            <a:r>
              <a:rPr lang="en-US" sz="2800" dirty="0" err="1">
                <a:solidFill>
                  <a:srgbClr val="FF0000"/>
                </a:solidFill>
                <a:latin typeface="Courier New" panose="02070309020205020404" pitchFamily="49" charset="0"/>
                <a:cs typeface="Courier New" panose="02070309020205020404" pitchFamily="49" charset="0"/>
              </a:rPr>
              <a:t>childComponent</a:t>
            </a:r>
            <a:r>
              <a:rPr lang="en-US" sz="2800" dirty="0">
                <a:solidFill>
                  <a:srgbClr val="FF0000"/>
                </a:solidFill>
                <a:latin typeface="Courier New" panose="02070309020205020404" pitchFamily="49" charset="0"/>
                <a:cs typeface="Courier New" panose="02070309020205020404" pitchFamily="49" charset="0"/>
              </a:rPr>
              <a:t>          </a:t>
            </a:r>
            <a:br>
              <a:rPr lang="en-US" sz="2800" dirty="0">
                <a:solidFill>
                  <a:srgbClr val="FF0000"/>
                </a:solidFill>
                <a:latin typeface="Courier New" panose="02070309020205020404" pitchFamily="49" charset="0"/>
                <a:cs typeface="Courier New" panose="02070309020205020404" pitchFamily="49" charset="0"/>
              </a:rPr>
            </a:br>
            <a:r>
              <a:rPr lang="en-US" sz="2800" dirty="0">
                <a:solidFill>
                  <a:srgbClr val="FF0000"/>
                </a:solidFill>
                <a:latin typeface="Courier New" panose="02070309020205020404" pitchFamily="49" charset="0"/>
                <a:cs typeface="Courier New" panose="02070309020205020404" pitchFamily="49" charset="0"/>
              </a:rPr>
              <a:t>        (</a:t>
            </a:r>
            <a:r>
              <a:rPr lang="en-US" sz="2800" dirty="0" err="1">
                <a:solidFill>
                  <a:srgbClr val="FF0000"/>
                </a:solidFill>
                <a:latin typeface="Courier New" panose="02070309020205020404" pitchFamily="49" charset="0"/>
                <a:cs typeface="Courier New" panose="02070309020205020404" pitchFamily="49" charset="0"/>
              </a:rPr>
              <a:t>outputValue</a:t>
            </a:r>
            <a:r>
              <a:rPr lang="en-US" sz="2800" dirty="0">
                <a:solidFill>
                  <a:srgbClr val="FF0000"/>
                </a:solidFill>
                <a:latin typeface="Courier New" panose="02070309020205020404" pitchFamily="49" charset="0"/>
                <a:cs typeface="Courier New" panose="02070309020205020404" pitchFamily="49" charset="0"/>
              </a:rPr>
              <a:t>)=“</a:t>
            </a:r>
            <a:r>
              <a:rPr lang="en-US" sz="2800" dirty="0" err="1">
                <a:solidFill>
                  <a:srgbClr val="FF0000"/>
                </a:solidFill>
                <a:latin typeface="Courier New" panose="02070309020205020404" pitchFamily="49" charset="0"/>
                <a:cs typeface="Courier New" panose="02070309020205020404" pitchFamily="49" charset="0"/>
              </a:rPr>
              <a:t>outputHandler</a:t>
            </a:r>
            <a:r>
              <a:rPr lang="en-US" sz="2800" dirty="0">
                <a:solidFill>
                  <a:srgbClr val="FF0000"/>
                </a:solidFill>
                <a:latin typeface="Courier New" panose="02070309020205020404" pitchFamily="49" charset="0"/>
                <a:cs typeface="Courier New" panose="02070309020205020404" pitchFamily="49" charset="0"/>
              </a:rPr>
              <a:t>($event)”&gt;</a:t>
            </a:r>
          </a:p>
          <a:p>
            <a:pPr marL="0" indent="0">
              <a:buNone/>
            </a:pPr>
            <a:r>
              <a:rPr lang="en-US" sz="2800" dirty="0">
                <a:solidFill>
                  <a:srgbClr val="FF0000"/>
                </a:solidFill>
                <a:latin typeface="Courier New" panose="02070309020205020404" pitchFamily="49" charset="0"/>
                <a:cs typeface="Courier New" panose="02070309020205020404" pitchFamily="49" charset="0"/>
              </a:rPr>
              <a:t>  &lt;/</a:t>
            </a:r>
            <a:r>
              <a:rPr lang="en-US" sz="2800" dirty="0" err="1">
                <a:solidFill>
                  <a:srgbClr val="FF0000"/>
                </a:solidFill>
                <a:latin typeface="Courier New" panose="02070309020205020404" pitchFamily="49" charset="0"/>
                <a:cs typeface="Courier New" panose="02070309020205020404" pitchFamily="49" charset="0"/>
              </a:rPr>
              <a:t>childComponent</a:t>
            </a:r>
            <a:r>
              <a:rPr lang="en-US" sz="2800" dirty="0">
                <a:solidFill>
                  <a:srgbClr val="FF0000"/>
                </a:solidFill>
                <a:latin typeface="Courier New" panose="02070309020205020404" pitchFamily="49" charset="0"/>
                <a:cs typeface="Courier New" panose="02070309020205020404" pitchFamily="49" charset="0"/>
              </a:rPr>
              <a:t>&gt;</a:t>
            </a:r>
          </a:p>
          <a:p>
            <a:pPr marL="0" indent="0">
              <a:buNone/>
            </a:pPr>
            <a:r>
              <a:rPr lang="en-US" sz="2800" dirty="0"/>
              <a:t>And </a:t>
            </a:r>
            <a:r>
              <a:rPr lang="en-US" sz="2800" dirty="0" err="1">
                <a:solidFill>
                  <a:srgbClr val="FF0000"/>
                </a:solidFill>
                <a:latin typeface="Courier New" panose="02070309020205020404" pitchFamily="49" charset="0"/>
                <a:cs typeface="Courier New" panose="02070309020205020404" pitchFamily="49" charset="0"/>
              </a:rPr>
              <a:t>outputHandler</a:t>
            </a:r>
            <a:r>
              <a:rPr lang="en-US" sz="2800" dirty="0">
                <a:solidFill>
                  <a:srgbClr val="FF0000"/>
                </a:solidFill>
                <a:latin typeface="Courier New" panose="02070309020205020404" pitchFamily="49" charset="0"/>
                <a:cs typeface="Courier New" panose="02070309020205020404" pitchFamily="49" charset="0"/>
              </a:rPr>
              <a:t>( ) </a:t>
            </a:r>
            <a:r>
              <a:rPr lang="en-US" sz="2800" dirty="0"/>
              <a:t>is </a:t>
            </a:r>
            <a:r>
              <a:rPr lang="en-US" sz="2800" dirty="0" err="1"/>
              <a:t>eventhandler</a:t>
            </a:r>
            <a:r>
              <a:rPr lang="en-US" sz="2800" dirty="0"/>
              <a:t> method implemented in parent component that will be called in response to the event.</a:t>
            </a:r>
          </a:p>
          <a:p>
            <a:pPr marL="0" indent="0">
              <a:buNone/>
            </a:pPr>
            <a:endParaRPr lang="en-US" dirty="0"/>
          </a:p>
        </p:txBody>
      </p:sp>
    </p:spTree>
    <p:extLst>
      <p:ext uri="{BB962C8B-B14F-4D97-AF65-F5344CB8AC3E}">
        <p14:creationId xmlns:p14="http://schemas.microsoft.com/office/powerpoint/2010/main" val="28283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24B6-87ED-4130-8D35-A3FFB9AA3ABB}"/>
              </a:ext>
            </a:extLst>
          </p:cNvPr>
          <p:cNvSpPr>
            <a:spLocks noGrp="1"/>
          </p:cNvSpPr>
          <p:nvPr>
            <p:ph type="title"/>
          </p:nvPr>
        </p:nvSpPr>
        <p:spPr>
          <a:xfrm>
            <a:off x="692727" y="365125"/>
            <a:ext cx="11499273" cy="1325563"/>
          </a:xfrm>
        </p:spPr>
        <p:txBody>
          <a:bodyPr>
            <a:normAutofit fontScale="90000"/>
          </a:bodyPr>
          <a:lstStyle/>
          <a:p>
            <a:r>
              <a:rPr lang="en-US" dirty="0"/>
              <a:t>Angular Data Communication between Components</a:t>
            </a:r>
          </a:p>
        </p:txBody>
      </p:sp>
      <p:sp>
        <p:nvSpPr>
          <p:cNvPr id="3" name="Content Placeholder 2">
            <a:extLst>
              <a:ext uri="{FF2B5EF4-FFF2-40B4-BE49-F238E27FC236}">
                <a16:creationId xmlns:a16="http://schemas.microsoft.com/office/drawing/2014/main" id="{DDE63AE1-7B95-4C7E-8222-3AEFC90477AA}"/>
              </a:ext>
            </a:extLst>
          </p:cNvPr>
          <p:cNvSpPr>
            <a:spLocks noGrp="1"/>
          </p:cNvSpPr>
          <p:nvPr>
            <p:ph idx="1"/>
          </p:nvPr>
        </p:nvSpPr>
        <p:spPr>
          <a:xfrm>
            <a:off x="885535" y="1987550"/>
            <a:ext cx="11113655" cy="4870450"/>
          </a:xfrm>
        </p:spPr>
        <p:txBody>
          <a:bodyPr>
            <a:normAutofit/>
          </a:bodyPr>
          <a:lstStyle/>
          <a:p>
            <a:r>
              <a:rPr lang="en-US" dirty="0"/>
              <a:t>Angular restricts the variables defined in a component to be accessible only within that component. </a:t>
            </a:r>
          </a:p>
          <a:p>
            <a:r>
              <a:rPr lang="en-US" dirty="0"/>
              <a:t>Data communication between a child component and a parent component requires </a:t>
            </a:r>
            <a:r>
              <a:rPr lang="en-US" i="1" dirty="0">
                <a:solidFill>
                  <a:srgbClr val="FF0000"/>
                </a:solidFill>
              </a:rPr>
              <a:t>input</a:t>
            </a:r>
            <a:r>
              <a:rPr lang="en-US" dirty="0"/>
              <a:t> and </a:t>
            </a:r>
            <a:r>
              <a:rPr lang="en-US" i="1" dirty="0">
                <a:solidFill>
                  <a:srgbClr val="FF0000"/>
                </a:solidFill>
              </a:rPr>
              <a:t>output bindings</a:t>
            </a:r>
            <a:r>
              <a:rPr lang="en-US" dirty="0"/>
              <a:t>.</a:t>
            </a:r>
          </a:p>
          <a:p>
            <a:pPr lvl="1"/>
            <a:r>
              <a:rPr lang="en-US" dirty="0">
                <a:solidFill>
                  <a:srgbClr val="FF0000"/>
                </a:solidFill>
                <a:latin typeface="Courier New" panose="02070309020205020404" pitchFamily="49" charset="0"/>
                <a:cs typeface="Courier New" panose="02070309020205020404" pitchFamily="49" charset="0"/>
              </a:rPr>
              <a:t>@Input( )</a:t>
            </a:r>
            <a:r>
              <a:rPr lang="en-US" dirty="0"/>
              <a:t> decorator facilitates input binding.</a:t>
            </a:r>
          </a:p>
          <a:p>
            <a:pPr lvl="1"/>
            <a:r>
              <a:rPr lang="en-US" dirty="0">
                <a:solidFill>
                  <a:srgbClr val="FF0000"/>
                </a:solidFill>
                <a:latin typeface="Courier New" panose="02070309020205020404" pitchFamily="49" charset="0"/>
                <a:cs typeface="Courier New" panose="02070309020205020404" pitchFamily="49" charset="0"/>
              </a:rPr>
              <a:t>@Output( ) </a:t>
            </a:r>
            <a:r>
              <a:rPr lang="en-US" dirty="0"/>
              <a:t>decorator facilitates output binding.</a:t>
            </a:r>
          </a:p>
        </p:txBody>
      </p:sp>
    </p:spTree>
    <p:extLst>
      <p:ext uri="{BB962C8B-B14F-4D97-AF65-F5344CB8AC3E}">
        <p14:creationId xmlns:p14="http://schemas.microsoft.com/office/powerpoint/2010/main" val="1705126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5783-6CD6-4128-989E-6DAEAF632839}"/>
              </a:ext>
            </a:extLst>
          </p:cNvPr>
          <p:cNvSpPr>
            <a:spLocks noGrp="1"/>
          </p:cNvSpPr>
          <p:nvPr>
            <p:ph type="title"/>
          </p:nvPr>
        </p:nvSpPr>
        <p:spPr/>
        <p:txBody>
          <a:bodyPr/>
          <a:lstStyle/>
          <a:p>
            <a:r>
              <a:rPr lang="en-US" dirty="0"/>
              <a:t>Angular @Output()</a:t>
            </a:r>
          </a:p>
        </p:txBody>
      </p:sp>
      <p:sp>
        <p:nvSpPr>
          <p:cNvPr id="3" name="Content Placeholder 2">
            <a:extLst>
              <a:ext uri="{FF2B5EF4-FFF2-40B4-BE49-F238E27FC236}">
                <a16:creationId xmlns:a16="http://schemas.microsoft.com/office/drawing/2014/main" id="{7C88BF81-A1B8-474F-8957-BE61867F2AE8}"/>
              </a:ext>
            </a:extLst>
          </p:cNvPr>
          <p:cNvSpPr>
            <a:spLocks noGrp="1"/>
          </p:cNvSpPr>
          <p:nvPr>
            <p:ph idx="1"/>
          </p:nvPr>
        </p:nvSpPr>
        <p:spPr>
          <a:xfrm>
            <a:off x="572655" y="1690688"/>
            <a:ext cx="11619345" cy="5167312"/>
          </a:xfrm>
        </p:spPr>
        <p:txBody>
          <a:bodyPr>
            <a:normAutofit fontScale="92500" lnSpcReduction="10000"/>
          </a:bodyPr>
          <a:lstStyle/>
          <a:p>
            <a:r>
              <a:rPr lang="en-US" dirty="0"/>
              <a:t>A property decorated with </a:t>
            </a:r>
            <a:r>
              <a:rPr lang="en-US" dirty="0">
                <a:solidFill>
                  <a:srgbClr val="FF0000"/>
                </a:solidFill>
                <a:latin typeface="Courier New" panose="02070309020205020404" pitchFamily="49" charset="0"/>
                <a:cs typeface="Courier New" panose="02070309020205020404" pitchFamily="49" charset="0"/>
              </a:rPr>
              <a:t>@Output </a:t>
            </a:r>
            <a:r>
              <a:rPr lang="en-US" dirty="0"/>
              <a:t>is initialized to an Angular </a:t>
            </a:r>
            <a:r>
              <a:rPr lang="en-US" dirty="0" err="1">
                <a:solidFill>
                  <a:srgbClr val="FF0000"/>
                </a:solidFill>
                <a:latin typeface="Courier New" panose="02070309020205020404" pitchFamily="49" charset="0"/>
                <a:cs typeface="Courier New" panose="02070309020205020404" pitchFamily="49" charset="0"/>
              </a:rPr>
              <a:t>EventEmitter</a:t>
            </a:r>
            <a:r>
              <a:rPr lang="en-US" dirty="0"/>
              <a:t> with values flowing out of the component as events.</a:t>
            </a:r>
          </a:p>
          <a:p>
            <a:endParaRPr lang="en-US" dirty="0"/>
          </a:p>
          <a:p>
            <a:endParaRPr lang="en-US" dirty="0"/>
          </a:p>
          <a:p>
            <a:endParaRPr lang="en-US" dirty="0"/>
          </a:p>
          <a:p>
            <a:endParaRPr lang="en-US" dirty="0"/>
          </a:p>
          <a:p>
            <a:endParaRPr lang="en-US" sz="2600" dirty="0">
              <a:latin typeface="Courier New" panose="02070309020205020404" pitchFamily="49" charset="0"/>
              <a:cs typeface="Courier New" panose="02070309020205020404" pitchFamily="49" charset="0"/>
            </a:endParaRPr>
          </a:p>
          <a:p>
            <a:r>
              <a:rPr lang="en-US" sz="2600" dirty="0">
                <a:latin typeface="Courier New" panose="02070309020205020404" pitchFamily="49" charset="0"/>
                <a:cs typeface="Courier New" panose="02070309020205020404" pitchFamily="49" charset="0"/>
              </a:rPr>
              <a:t>@Output()</a:t>
            </a:r>
            <a:r>
              <a:rPr lang="en-US" sz="2200" dirty="0"/>
              <a:t> -  </a:t>
            </a:r>
            <a:r>
              <a:rPr lang="en-US" sz="2000" dirty="0"/>
              <a:t>a decorator function  marks property as doorway for data to flow from child to parent</a:t>
            </a:r>
          </a:p>
          <a:p>
            <a:r>
              <a:rPr lang="en-US" sz="2600" dirty="0" err="1">
                <a:latin typeface="Courier New" panose="02070309020205020404" pitchFamily="49" charset="0"/>
                <a:cs typeface="Courier New" panose="02070309020205020404" pitchFamily="49" charset="0"/>
              </a:rPr>
              <a:t>outputEvent</a:t>
            </a:r>
            <a:r>
              <a:rPr lang="en-US" sz="2600" dirty="0">
                <a:latin typeface="Courier New" panose="02070309020205020404" pitchFamily="49" charset="0"/>
                <a:cs typeface="Courier New" panose="02070309020205020404" pitchFamily="49" charset="0"/>
              </a:rPr>
              <a:t> </a:t>
            </a:r>
            <a:r>
              <a:rPr lang="en-US" dirty="0"/>
              <a:t>– </a:t>
            </a:r>
            <a:r>
              <a:rPr lang="en-US" sz="2200" dirty="0"/>
              <a:t>the name of the </a:t>
            </a:r>
            <a:r>
              <a:rPr lang="en-US" sz="2600" dirty="0">
                <a:latin typeface="Courier New" panose="02070309020205020404" pitchFamily="49" charset="0"/>
                <a:cs typeface="Courier New" panose="02070309020205020404" pitchFamily="49" charset="0"/>
              </a:rPr>
              <a:t>@Output() </a:t>
            </a:r>
            <a:r>
              <a:rPr lang="en-US" sz="2200" dirty="0"/>
              <a:t>property</a:t>
            </a:r>
            <a:endParaRPr lang="en-US" dirty="0"/>
          </a:p>
          <a:p>
            <a:r>
              <a:rPr lang="en-US" sz="2600" dirty="0" err="1">
                <a:latin typeface="Courier New" panose="02070309020205020404" pitchFamily="49" charset="0"/>
                <a:cs typeface="Courier New" panose="02070309020205020404" pitchFamily="49" charset="0"/>
              </a:rPr>
              <a:t>EventEmitter</a:t>
            </a:r>
            <a:r>
              <a:rPr lang="en-US" sz="2600" dirty="0">
                <a:latin typeface="Courier New" panose="02070309020205020404" pitchFamily="49" charset="0"/>
                <a:cs typeface="Courier New" panose="02070309020205020404" pitchFamily="49" charset="0"/>
              </a:rPr>
              <a:t>&lt;string&gt; </a:t>
            </a:r>
            <a:r>
              <a:rPr lang="en-US" dirty="0"/>
              <a:t>- </a:t>
            </a:r>
            <a:r>
              <a:rPr lang="en-US" sz="2200" dirty="0"/>
              <a:t>the </a:t>
            </a:r>
            <a:r>
              <a:rPr lang="en-US" sz="2600" dirty="0">
                <a:latin typeface="Courier New" panose="02070309020205020404" pitchFamily="49" charset="0"/>
                <a:cs typeface="Courier New" panose="02070309020205020404" pitchFamily="49" charset="0"/>
              </a:rPr>
              <a:t>@Output()’</a:t>
            </a:r>
            <a:r>
              <a:rPr lang="en-US" sz="2200" dirty="0"/>
              <a:t>s property type</a:t>
            </a:r>
            <a:endParaRPr lang="en-US" dirty="0"/>
          </a:p>
          <a:p>
            <a:r>
              <a:rPr lang="en-US" sz="2600" dirty="0">
                <a:latin typeface="Courier New" panose="02070309020205020404" pitchFamily="49" charset="0"/>
                <a:cs typeface="Courier New" panose="02070309020205020404" pitchFamily="49" charset="0"/>
              </a:rPr>
              <a:t>new </a:t>
            </a:r>
            <a:r>
              <a:rPr lang="en-US" sz="2600" dirty="0" err="1">
                <a:latin typeface="Courier New" panose="02070309020205020404" pitchFamily="49" charset="0"/>
                <a:cs typeface="Courier New" panose="02070309020205020404" pitchFamily="49" charset="0"/>
              </a:rPr>
              <a:t>EventEmitter</a:t>
            </a:r>
            <a:r>
              <a:rPr lang="en-US" sz="2600" dirty="0">
                <a:latin typeface="Courier New" panose="02070309020205020404" pitchFamily="49" charset="0"/>
                <a:cs typeface="Courier New" panose="02070309020205020404" pitchFamily="49" charset="0"/>
              </a:rPr>
              <a:t>&lt;string&gt;( ) </a:t>
            </a:r>
            <a:r>
              <a:rPr lang="en-US" dirty="0"/>
              <a:t>– </a:t>
            </a:r>
            <a:r>
              <a:rPr lang="en-US" sz="2200" dirty="0"/>
              <a:t>tells Angular to create a new event emitter and 						         that the  data it emits is of string type.</a:t>
            </a:r>
          </a:p>
          <a:p>
            <a:pPr marL="0" indent="0">
              <a:buNone/>
            </a:pPr>
            <a:endParaRPr lang="en-US" dirty="0"/>
          </a:p>
        </p:txBody>
      </p:sp>
      <p:sp>
        <p:nvSpPr>
          <p:cNvPr id="4" name="Rectangle 3">
            <a:extLst>
              <a:ext uri="{FF2B5EF4-FFF2-40B4-BE49-F238E27FC236}">
                <a16:creationId xmlns:a16="http://schemas.microsoft.com/office/drawing/2014/main" id="{FF4B2B80-4265-451F-AFF5-E0A5EB200427}"/>
              </a:ext>
            </a:extLst>
          </p:cNvPr>
          <p:cNvSpPr/>
          <p:nvPr/>
        </p:nvSpPr>
        <p:spPr>
          <a:xfrm>
            <a:off x="572655" y="2639887"/>
            <a:ext cx="11434617" cy="2000548"/>
          </a:xfrm>
          <a:prstGeom prst="rect">
            <a:avLst/>
          </a:prstGeom>
          <a:ln>
            <a:solidFill>
              <a:srgbClr val="0070C0"/>
            </a:solidFill>
          </a:ln>
        </p:spPr>
        <p:txBody>
          <a:bodyPr wrap="square">
            <a:spAutoFit/>
          </a:bodyPr>
          <a:lstStyle/>
          <a:p>
            <a:r>
              <a:rPr lang="en-US" sz="2800" dirty="0">
                <a:solidFill>
                  <a:schemeClr val="accent1">
                    <a:lumMod val="50000"/>
                  </a:schemeClr>
                </a:solidFill>
                <a:latin typeface="Courier New" panose="02070309020205020404" pitchFamily="49" charset="0"/>
                <a:cs typeface="Courier New" panose="02070309020205020404" pitchFamily="49" charset="0"/>
              </a:rPr>
              <a:t>export class </a:t>
            </a:r>
            <a:r>
              <a:rPr lang="en-US" sz="2800" dirty="0" err="1">
                <a:solidFill>
                  <a:schemeClr val="accent1">
                    <a:lumMod val="50000"/>
                  </a:schemeClr>
                </a:solidFill>
                <a:latin typeface="Courier New" panose="02070309020205020404" pitchFamily="49" charset="0"/>
                <a:cs typeface="Courier New" panose="02070309020205020404" pitchFamily="49" charset="0"/>
              </a:rPr>
              <a:t>ChildComponent</a:t>
            </a:r>
            <a:r>
              <a:rPr lang="en-US" sz="2800" dirty="0">
                <a:solidFill>
                  <a:schemeClr val="accent1">
                    <a:lumMod val="50000"/>
                  </a:schemeClr>
                </a:solidFill>
                <a:latin typeface="Courier New" panose="02070309020205020404" pitchFamily="49" charset="0"/>
                <a:cs typeface="Courier New" panose="02070309020205020404" pitchFamily="49" charset="0"/>
              </a:rPr>
              <a:t>{</a:t>
            </a:r>
          </a:p>
          <a:p>
            <a:r>
              <a:rPr lang="en-US" sz="2400" dirty="0">
                <a:solidFill>
                  <a:srgbClr val="FF0000"/>
                </a:solidFill>
                <a:latin typeface="Courier New" panose="02070309020205020404" pitchFamily="49" charset="0"/>
                <a:cs typeface="Courier New" panose="02070309020205020404" pitchFamily="49" charset="0"/>
              </a:rPr>
              <a:t>     @Output( ) </a:t>
            </a:r>
            <a:r>
              <a:rPr lang="en-US" sz="2400" dirty="0" err="1">
                <a:solidFill>
                  <a:srgbClr val="FF0000"/>
                </a:solidFill>
                <a:latin typeface="Courier New" panose="02070309020205020404" pitchFamily="49" charset="0"/>
                <a:cs typeface="Courier New" panose="02070309020205020404" pitchFamily="49" charset="0"/>
              </a:rPr>
              <a:t>outputEvent:EventEmitter</a:t>
            </a:r>
            <a:r>
              <a:rPr lang="en-US" sz="2400" dirty="0">
                <a:solidFill>
                  <a:srgbClr val="FF0000"/>
                </a:solidFill>
                <a:latin typeface="Courier New" panose="02070309020205020404" pitchFamily="49" charset="0"/>
                <a:cs typeface="Courier New" panose="02070309020205020404" pitchFamily="49" charset="0"/>
              </a:rPr>
              <a:t>&lt;string&gt; = new </a:t>
            </a:r>
            <a:r>
              <a:rPr lang="en-US" sz="2400" dirty="0" err="1">
                <a:solidFill>
                  <a:srgbClr val="FF0000"/>
                </a:solidFill>
                <a:latin typeface="Courier New" panose="02070309020205020404" pitchFamily="49" charset="0"/>
                <a:cs typeface="Courier New" panose="02070309020205020404" pitchFamily="49" charset="0"/>
              </a:rPr>
              <a:t>EventEmitter</a:t>
            </a:r>
            <a:r>
              <a:rPr lang="en-US" sz="2400" dirty="0">
                <a:solidFill>
                  <a:srgbClr val="FF0000"/>
                </a:solidFill>
                <a:latin typeface="Courier New" panose="02070309020205020404" pitchFamily="49" charset="0"/>
                <a:cs typeface="Courier New" panose="02070309020205020404" pitchFamily="49" charset="0"/>
              </a:rPr>
              <a:t>&lt;string&gt;();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0772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9D37-82F8-4634-A414-E0AC3D58C57F}"/>
              </a:ext>
            </a:extLst>
          </p:cNvPr>
          <p:cNvSpPr>
            <a:spLocks noGrp="1"/>
          </p:cNvSpPr>
          <p:nvPr>
            <p:ph type="title"/>
          </p:nvPr>
        </p:nvSpPr>
        <p:spPr/>
        <p:txBody>
          <a:bodyPr/>
          <a:lstStyle/>
          <a:p>
            <a:r>
              <a:rPr lang="en-US" dirty="0"/>
              <a:t>Angular @Output()</a:t>
            </a:r>
          </a:p>
        </p:txBody>
      </p:sp>
      <p:sp>
        <p:nvSpPr>
          <p:cNvPr id="3" name="Content Placeholder 2">
            <a:extLst>
              <a:ext uri="{FF2B5EF4-FFF2-40B4-BE49-F238E27FC236}">
                <a16:creationId xmlns:a16="http://schemas.microsoft.com/office/drawing/2014/main" id="{42E4EF23-FCD1-4EB0-9B94-9F243D0CF54E}"/>
              </a:ext>
            </a:extLst>
          </p:cNvPr>
          <p:cNvSpPr>
            <a:spLocks noGrp="1"/>
          </p:cNvSpPr>
          <p:nvPr>
            <p:ph idx="1"/>
          </p:nvPr>
        </p:nvSpPr>
        <p:spPr/>
        <p:txBody>
          <a:bodyPr>
            <a:normAutofit fontScale="92500"/>
          </a:bodyPr>
          <a:lstStyle/>
          <a:p>
            <a:r>
              <a:rPr lang="en-US" dirty="0"/>
              <a:t>In the child’s template, in response to the build-in browser  event like </a:t>
            </a:r>
            <a:r>
              <a:rPr lang="en-US" sz="2600" dirty="0">
                <a:solidFill>
                  <a:srgbClr val="FF0000"/>
                </a:solidFill>
                <a:latin typeface="Courier New" panose="02070309020205020404" pitchFamily="49" charset="0"/>
                <a:cs typeface="Courier New" panose="02070309020205020404" pitchFamily="49" charset="0"/>
              </a:rPr>
              <a:t>click</a:t>
            </a:r>
            <a:r>
              <a:rPr lang="en-US" dirty="0"/>
              <a:t> of a button or </a:t>
            </a:r>
            <a:r>
              <a:rPr lang="en-US" sz="2600" dirty="0" err="1">
                <a:solidFill>
                  <a:srgbClr val="FF0000"/>
                </a:solidFill>
                <a:latin typeface="Courier New" panose="02070309020205020404" pitchFamily="49" charset="0"/>
                <a:cs typeface="Courier New" panose="02070309020205020404" pitchFamily="49" charset="0"/>
              </a:rPr>
              <a:t>keyup</a:t>
            </a:r>
            <a:r>
              <a:rPr lang="en-US" dirty="0"/>
              <a:t> in the input textbox, a function is called.</a:t>
            </a:r>
          </a:p>
          <a:p>
            <a:r>
              <a:rPr lang="en-US" dirty="0"/>
              <a:t>This function is implemented in the child’s component and the implementation basically  involves calling the </a:t>
            </a:r>
            <a:r>
              <a:rPr lang="en-US" sz="2600" dirty="0">
                <a:solidFill>
                  <a:srgbClr val="FF0000"/>
                </a:solidFill>
                <a:latin typeface="Courier New" panose="02070309020205020404" pitchFamily="49" charset="0"/>
                <a:cs typeface="Courier New" panose="02070309020205020404" pitchFamily="49" charset="0"/>
              </a:rPr>
              <a:t>emit( ) </a:t>
            </a:r>
            <a:r>
              <a:rPr lang="en-US" dirty="0"/>
              <a:t>function on </a:t>
            </a:r>
            <a:r>
              <a:rPr lang="en-US" sz="2600" dirty="0" err="1">
                <a:solidFill>
                  <a:srgbClr val="FF0000"/>
                </a:solidFill>
                <a:latin typeface="Courier New" panose="02070309020205020404" pitchFamily="49" charset="0"/>
                <a:cs typeface="Courier New" panose="02070309020205020404" pitchFamily="49" charset="0"/>
              </a:rPr>
              <a:t>EventEmitter</a:t>
            </a:r>
            <a:r>
              <a:rPr lang="en-US" dirty="0"/>
              <a:t> object and passing the value to emit as parameter to </a:t>
            </a:r>
            <a:r>
              <a:rPr lang="en-US" sz="2600" dirty="0">
                <a:solidFill>
                  <a:srgbClr val="FF0000"/>
                </a:solidFill>
                <a:latin typeface="Courier New" panose="02070309020205020404" pitchFamily="49" charset="0"/>
                <a:cs typeface="Courier New" panose="02070309020205020404" pitchFamily="49" charset="0"/>
              </a:rPr>
              <a:t>emit( ) </a:t>
            </a:r>
            <a:r>
              <a:rPr lang="en-US" dirty="0"/>
              <a:t>function.</a:t>
            </a:r>
          </a:p>
          <a:p>
            <a:pPr marL="0" indent="0">
              <a:buNone/>
            </a:pPr>
            <a:r>
              <a:rPr lang="en-US" dirty="0"/>
              <a:t>	</a:t>
            </a:r>
            <a:r>
              <a:rPr lang="en-US" sz="2600" dirty="0" err="1">
                <a:solidFill>
                  <a:srgbClr val="FF0000"/>
                </a:solidFill>
                <a:latin typeface="Courier New" panose="02070309020205020404" pitchFamily="49" charset="0"/>
                <a:cs typeface="Courier New" panose="02070309020205020404" pitchFamily="49" charset="0"/>
              </a:rPr>
              <a:t>sendMessage</a:t>
            </a:r>
            <a:r>
              <a:rPr lang="en-US" sz="2600" dirty="0">
                <a:solidFill>
                  <a:srgbClr val="FF0000"/>
                </a:solidFill>
                <a:latin typeface="Courier New" panose="02070309020205020404" pitchFamily="49" charset="0"/>
                <a:cs typeface="Courier New" panose="02070309020205020404" pitchFamily="49" charset="0"/>
              </a:rPr>
              <a:t>( ){</a:t>
            </a:r>
            <a:br>
              <a:rPr lang="en-US" sz="2600" dirty="0">
                <a:solidFill>
                  <a:srgbClr val="FF0000"/>
                </a:solidFill>
                <a:latin typeface="Courier New" panose="02070309020205020404" pitchFamily="49" charset="0"/>
                <a:cs typeface="Courier New" panose="02070309020205020404" pitchFamily="49" charset="0"/>
              </a:rPr>
            </a:br>
            <a:r>
              <a:rPr lang="en-US" sz="2600" dirty="0">
                <a:solidFill>
                  <a:srgbClr val="FF0000"/>
                </a:solidFill>
                <a:latin typeface="Courier New" panose="02070309020205020404" pitchFamily="49" charset="0"/>
                <a:cs typeface="Courier New" panose="02070309020205020404" pitchFamily="49" charset="0"/>
              </a:rPr>
              <a:t>		</a:t>
            </a:r>
            <a:r>
              <a:rPr lang="en-US" sz="2600" dirty="0" err="1">
                <a:solidFill>
                  <a:srgbClr val="FF0000"/>
                </a:solidFill>
                <a:latin typeface="Courier New" panose="02070309020205020404" pitchFamily="49" charset="0"/>
                <a:cs typeface="Courier New" panose="02070309020205020404" pitchFamily="49" charset="0"/>
              </a:rPr>
              <a:t>this.outputEvent.emit</a:t>
            </a:r>
            <a:r>
              <a:rPr lang="en-US" sz="2600" dirty="0">
                <a:solidFill>
                  <a:srgbClr val="FF0000"/>
                </a:solidFill>
                <a:latin typeface="Courier New" panose="02070309020205020404" pitchFamily="49" charset="0"/>
                <a:cs typeface="Courier New" panose="02070309020205020404" pitchFamily="49" charset="0"/>
              </a:rPr>
              <a:t>(</a:t>
            </a:r>
            <a:r>
              <a:rPr lang="en-US" sz="2600" dirty="0" err="1">
                <a:solidFill>
                  <a:srgbClr val="FF0000"/>
                </a:solidFill>
                <a:latin typeface="Courier New" panose="02070309020205020404" pitchFamily="49" charset="0"/>
                <a:cs typeface="Courier New" panose="02070309020205020404" pitchFamily="49" charset="0"/>
              </a:rPr>
              <a:t>this.message</a:t>
            </a:r>
            <a:r>
              <a:rPr lang="en-US" sz="2600" dirty="0">
                <a:solidFill>
                  <a:srgbClr val="FF0000"/>
                </a:solidFill>
                <a:latin typeface="Courier New" panose="02070309020205020404" pitchFamily="49" charset="0"/>
                <a:cs typeface="Courier New" panose="02070309020205020404" pitchFamily="49" charset="0"/>
              </a:rPr>
              <a:t>);</a:t>
            </a:r>
            <a:br>
              <a:rPr lang="en-US" sz="2600" dirty="0">
                <a:solidFill>
                  <a:srgbClr val="FF0000"/>
                </a:solidFill>
                <a:latin typeface="Courier New" panose="02070309020205020404" pitchFamily="49" charset="0"/>
                <a:cs typeface="Courier New" panose="02070309020205020404" pitchFamily="49" charset="0"/>
              </a:rPr>
            </a:br>
            <a:r>
              <a:rPr lang="en-US" sz="2600" dirty="0">
                <a:solidFill>
                  <a:srgbClr val="FF0000"/>
                </a:solidFill>
                <a:latin typeface="Courier New" panose="02070309020205020404" pitchFamily="49" charset="0"/>
                <a:cs typeface="Courier New" panose="02070309020205020404" pitchFamily="49" charset="0"/>
              </a:rPr>
              <a:t>	}</a:t>
            </a:r>
          </a:p>
          <a:p>
            <a:r>
              <a:rPr lang="en-US" dirty="0"/>
              <a:t>When a user performs an event (like click of a button)in the UI, the child lets the parent know about the event and gives the data to the parent.</a:t>
            </a:r>
          </a:p>
        </p:txBody>
      </p:sp>
    </p:spTree>
    <p:extLst>
      <p:ext uri="{BB962C8B-B14F-4D97-AF65-F5344CB8AC3E}">
        <p14:creationId xmlns:p14="http://schemas.microsoft.com/office/powerpoint/2010/main" val="3488859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EB2B-408A-4A6A-89D8-FEA4B7F7E28C}"/>
              </a:ext>
            </a:extLst>
          </p:cNvPr>
          <p:cNvSpPr>
            <a:spLocks noGrp="1"/>
          </p:cNvSpPr>
          <p:nvPr>
            <p:ph type="title"/>
          </p:nvPr>
        </p:nvSpPr>
        <p:spPr/>
        <p:txBody>
          <a:bodyPr/>
          <a:lstStyle/>
          <a:p>
            <a:r>
              <a:rPr lang="en-US" dirty="0"/>
              <a:t>Angular @Output( )</a:t>
            </a:r>
          </a:p>
        </p:txBody>
      </p:sp>
      <p:sp>
        <p:nvSpPr>
          <p:cNvPr id="3" name="Content Placeholder 2">
            <a:extLst>
              <a:ext uri="{FF2B5EF4-FFF2-40B4-BE49-F238E27FC236}">
                <a16:creationId xmlns:a16="http://schemas.microsoft.com/office/drawing/2014/main" id="{8C966255-6E02-4D7F-BF0F-A5A4679BACBF}"/>
              </a:ext>
            </a:extLst>
          </p:cNvPr>
          <p:cNvSpPr>
            <a:spLocks noGrp="1"/>
          </p:cNvSpPr>
          <p:nvPr>
            <p:ph idx="1"/>
          </p:nvPr>
        </p:nvSpPr>
        <p:spPr>
          <a:xfrm>
            <a:off x="912091" y="1825625"/>
            <a:ext cx="10515600" cy="4885568"/>
          </a:xfrm>
        </p:spPr>
        <p:txBody>
          <a:bodyPr>
            <a:normAutofit fontScale="92500" lnSpcReduction="20000"/>
          </a:bodyPr>
          <a:lstStyle/>
          <a:p>
            <a:r>
              <a:rPr lang="en-US" dirty="0"/>
              <a:t>In order to receive the custom event object emitted by the child component, use the name of the custom event in the ( ) and set  it to name of the function with</a:t>
            </a:r>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$event </a:t>
            </a:r>
            <a:r>
              <a:rPr lang="en-US" dirty="0"/>
              <a:t>parameter that will be invoked when parent receives the emitted object. </a:t>
            </a:r>
          </a:p>
          <a:p>
            <a:r>
              <a:rPr lang="en-US" dirty="0"/>
              <a:t>The information about the event will be captured in the </a:t>
            </a:r>
            <a:r>
              <a:rPr lang="en-US" dirty="0">
                <a:solidFill>
                  <a:srgbClr val="FF0000"/>
                </a:solidFill>
                <a:latin typeface="Courier New" panose="02070309020205020404" pitchFamily="49" charset="0"/>
                <a:cs typeface="Courier New" panose="02070309020205020404" pitchFamily="49" charset="0"/>
              </a:rPr>
              <a:t>$event </a:t>
            </a:r>
            <a:r>
              <a:rPr lang="en-US" dirty="0"/>
              <a:t>object</a:t>
            </a:r>
          </a:p>
          <a:p>
            <a:endParaRPr lang="en-US" dirty="0"/>
          </a:p>
          <a:p>
            <a:endParaRPr lang="en-US" dirty="0"/>
          </a:p>
          <a:p>
            <a:endParaRPr lang="en-US" dirty="0"/>
          </a:p>
          <a:p>
            <a:endParaRPr lang="en-US" dirty="0"/>
          </a:p>
          <a:p>
            <a:endParaRPr lang="en-US" dirty="0"/>
          </a:p>
          <a:p>
            <a:r>
              <a:rPr lang="en-US" dirty="0"/>
              <a:t>In the example above, </a:t>
            </a:r>
            <a:r>
              <a:rPr lang="en-US" dirty="0" err="1">
                <a:solidFill>
                  <a:srgbClr val="FF0000"/>
                </a:solidFill>
                <a:latin typeface="Courier New" panose="02070309020205020404" pitchFamily="49" charset="0"/>
                <a:cs typeface="Courier New" panose="02070309020205020404" pitchFamily="49" charset="0"/>
              </a:rPr>
              <a:t>outputEvent</a:t>
            </a:r>
            <a:r>
              <a:rPr lang="en-US" dirty="0"/>
              <a:t> is the name of the custom event object that will be received by the parent’s template and </a:t>
            </a:r>
            <a:r>
              <a:rPr lang="en-US" dirty="0" err="1">
                <a:solidFill>
                  <a:srgbClr val="FF0000"/>
                </a:solidFill>
                <a:latin typeface="Courier New" panose="02070309020205020404" pitchFamily="49" charset="0"/>
                <a:cs typeface="Courier New" panose="02070309020205020404" pitchFamily="49" charset="0"/>
              </a:rPr>
              <a:t>receiveMessage</a:t>
            </a:r>
            <a:r>
              <a:rPr lang="en-US" dirty="0">
                <a:solidFill>
                  <a:srgbClr val="FF0000"/>
                </a:solidFill>
                <a:latin typeface="Courier New" panose="02070309020205020404" pitchFamily="49" charset="0"/>
                <a:cs typeface="Courier New" panose="02070309020205020404" pitchFamily="49" charset="0"/>
              </a:rPr>
              <a:t>($event)</a:t>
            </a:r>
            <a:r>
              <a:rPr lang="en-US" dirty="0"/>
              <a:t> is the function in the parent that will be invoked in response.</a:t>
            </a:r>
          </a:p>
        </p:txBody>
      </p:sp>
      <p:grpSp>
        <p:nvGrpSpPr>
          <p:cNvPr id="6" name="Group 5">
            <a:extLst>
              <a:ext uri="{FF2B5EF4-FFF2-40B4-BE49-F238E27FC236}">
                <a16:creationId xmlns:a16="http://schemas.microsoft.com/office/drawing/2014/main" id="{82B181F3-358B-450C-AE70-A03423B42633}"/>
              </a:ext>
            </a:extLst>
          </p:cNvPr>
          <p:cNvGrpSpPr/>
          <p:nvPr/>
        </p:nvGrpSpPr>
        <p:grpSpPr>
          <a:xfrm>
            <a:off x="2040305" y="3666193"/>
            <a:ext cx="8914281" cy="1556462"/>
            <a:chOff x="2040305" y="3666193"/>
            <a:chExt cx="8914281" cy="1556462"/>
          </a:xfrm>
        </p:grpSpPr>
        <p:pic>
          <p:nvPicPr>
            <p:cNvPr id="4" name="Picture 3">
              <a:extLst>
                <a:ext uri="{FF2B5EF4-FFF2-40B4-BE49-F238E27FC236}">
                  <a16:creationId xmlns:a16="http://schemas.microsoft.com/office/drawing/2014/main" id="{6D6E2FA8-A7BE-4E91-8ADC-D32628B40702}"/>
                </a:ext>
              </a:extLst>
            </p:cNvPr>
            <p:cNvPicPr>
              <a:picLocks noChangeAspect="1"/>
            </p:cNvPicPr>
            <p:nvPr/>
          </p:nvPicPr>
          <p:blipFill>
            <a:blip r:embed="rId2"/>
            <a:stretch>
              <a:fillRect/>
            </a:stretch>
          </p:blipFill>
          <p:spPr>
            <a:xfrm>
              <a:off x="2040305" y="3666193"/>
              <a:ext cx="8914281" cy="1556462"/>
            </a:xfrm>
            <a:prstGeom prst="rect">
              <a:avLst/>
            </a:prstGeom>
          </p:spPr>
        </p:pic>
        <p:sp>
          <p:nvSpPr>
            <p:cNvPr id="5" name="Rectangle 4">
              <a:extLst>
                <a:ext uri="{FF2B5EF4-FFF2-40B4-BE49-F238E27FC236}">
                  <a16:creationId xmlns:a16="http://schemas.microsoft.com/office/drawing/2014/main" id="{C2C5F889-46A9-40F2-A34A-5341729F60B7}"/>
                </a:ext>
              </a:extLst>
            </p:cNvPr>
            <p:cNvSpPr/>
            <p:nvPr/>
          </p:nvSpPr>
          <p:spPr>
            <a:xfrm>
              <a:off x="2551185" y="4282787"/>
              <a:ext cx="5320145" cy="3232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84601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961D-F7D8-4521-A615-07308D474170}"/>
              </a:ext>
            </a:extLst>
          </p:cNvPr>
          <p:cNvSpPr>
            <a:spLocks noGrp="1"/>
          </p:cNvSpPr>
          <p:nvPr>
            <p:ph type="title"/>
          </p:nvPr>
        </p:nvSpPr>
        <p:spPr/>
        <p:txBody>
          <a:bodyPr/>
          <a:lstStyle/>
          <a:p>
            <a:r>
              <a:rPr lang="en-US" dirty="0"/>
              <a:t>Angular  Output()</a:t>
            </a:r>
          </a:p>
        </p:txBody>
      </p:sp>
      <p:grpSp>
        <p:nvGrpSpPr>
          <p:cNvPr id="19" name="Group 18">
            <a:extLst>
              <a:ext uri="{FF2B5EF4-FFF2-40B4-BE49-F238E27FC236}">
                <a16:creationId xmlns:a16="http://schemas.microsoft.com/office/drawing/2014/main" id="{3C89D135-4EF0-414B-96F6-31D122D11798}"/>
              </a:ext>
            </a:extLst>
          </p:cNvPr>
          <p:cNvGrpSpPr/>
          <p:nvPr/>
        </p:nvGrpSpPr>
        <p:grpSpPr>
          <a:xfrm>
            <a:off x="1256144" y="1778287"/>
            <a:ext cx="10515599" cy="4237348"/>
            <a:chOff x="1256144" y="1778287"/>
            <a:chExt cx="10515599" cy="4237348"/>
          </a:xfrm>
        </p:grpSpPr>
        <p:grpSp>
          <p:nvGrpSpPr>
            <p:cNvPr id="16" name="Group 15">
              <a:extLst>
                <a:ext uri="{FF2B5EF4-FFF2-40B4-BE49-F238E27FC236}">
                  <a16:creationId xmlns:a16="http://schemas.microsoft.com/office/drawing/2014/main" id="{3AA61EDE-48FA-4306-8DBA-C23DFE0BB226}"/>
                </a:ext>
              </a:extLst>
            </p:cNvPr>
            <p:cNvGrpSpPr/>
            <p:nvPr/>
          </p:nvGrpSpPr>
          <p:grpSpPr>
            <a:xfrm>
              <a:off x="1256144" y="1778287"/>
              <a:ext cx="10515599" cy="4237348"/>
              <a:chOff x="1274617" y="1381124"/>
              <a:chExt cx="10515599" cy="4237348"/>
            </a:xfrm>
          </p:grpSpPr>
          <p:sp>
            <p:nvSpPr>
              <p:cNvPr id="4" name="TextBox 3">
                <a:extLst>
                  <a:ext uri="{FF2B5EF4-FFF2-40B4-BE49-F238E27FC236}">
                    <a16:creationId xmlns:a16="http://schemas.microsoft.com/office/drawing/2014/main" id="{9E06D051-9044-4276-880D-51812F398ED6}"/>
                  </a:ext>
                </a:extLst>
              </p:cNvPr>
              <p:cNvSpPr txBox="1"/>
              <p:nvPr/>
            </p:nvSpPr>
            <p:spPr>
              <a:xfrm>
                <a:off x="1274617" y="3223492"/>
                <a:ext cx="10515599" cy="954107"/>
              </a:xfrm>
              <a:prstGeom prst="rect">
                <a:avLst/>
              </a:prstGeom>
              <a:noFill/>
            </p:spPr>
            <p:txBody>
              <a:bodyPr wrap="square" rtlCol="0">
                <a:spAutoFit/>
              </a:bodyPr>
              <a:lstStyle/>
              <a:p>
                <a:r>
                  <a:rPr lang="en-US" sz="2800" dirty="0"/>
                  <a:t>&lt;app-</a:t>
                </a:r>
                <a:r>
                  <a:rPr lang="en-US" sz="2800" dirty="0" err="1"/>
                  <a:t>childcomponent</a:t>
                </a:r>
                <a:r>
                  <a:rPr lang="en-US" sz="2800" dirty="0"/>
                  <a:t> …. (</a:t>
                </a:r>
                <a:r>
                  <a:rPr lang="en-US" sz="2800" dirty="0" err="1">
                    <a:solidFill>
                      <a:srgbClr val="FF0000"/>
                    </a:solidFill>
                  </a:rPr>
                  <a:t>outputEvent</a:t>
                </a:r>
                <a:r>
                  <a:rPr lang="en-US" sz="2800" dirty="0"/>
                  <a:t>) = “</a:t>
                </a:r>
                <a:r>
                  <a:rPr lang="en-US" sz="2800" dirty="0" err="1">
                    <a:solidFill>
                      <a:schemeClr val="accent6">
                        <a:lumMod val="75000"/>
                      </a:schemeClr>
                    </a:solidFill>
                  </a:rPr>
                  <a:t>receiveMessage</a:t>
                </a:r>
                <a:r>
                  <a:rPr lang="en-US" sz="2800" dirty="0">
                    <a:solidFill>
                      <a:schemeClr val="accent6">
                        <a:lumMod val="75000"/>
                      </a:schemeClr>
                    </a:solidFill>
                  </a:rPr>
                  <a:t>($event)</a:t>
                </a:r>
                <a:r>
                  <a:rPr lang="en-US" sz="2800" dirty="0"/>
                  <a:t>”&gt;</a:t>
                </a:r>
              </a:p>
              <a:p>
                <a:r>
                  <a:rPr lang="en-US" sz="2800" dirty="0"/>
                  <a:t>&lt;/app-</a:t>
                </a:r>
                <a:r>
                  <a:rPr lang="en-US" sz="2800" dirty="0" err="1"/>
                  <a:t>childcomponent</a:t>
                </a:r>
                <a:r>
                  <a:rPr lang="en-US" sz="2800" dirty="0"/>
                  <a:t>&gt;</a:t>
                </a:r>
              </a:p>
            </p:txBody>
          </p:sp>
          <p:grpSp>
            <p:nvGrpSpPr>
              <p:cNvPr id="15" name="Group 14">
                <a:extLst>
                  <a:ext uri="{FF2B5EF4-FFF2-40B4-BE49-F238E27FC236}">
                    <a16:creationId xmlns:a16="http://schemas.microsoft.com/office/drawing/2014/main" id="{A59FAEFC-996D-4217-B980-E0B8F99C9EA0}"/>
                  </a:ext>
                </a:extLst>
              </p:cNvPr>
              <p:cNvGrpSpPr/>
              <p:nvPr/>
            </p:nvGrpSpPr>
            <p:grpSpPr>
              <a:xfrm>
                <a:off x="4787209" y="3792618"/>
                <a:ext cx="2355272" cy="1825854"/>
                <a:chOff x="4787209" y="3792618"/>
                <a:chExt cx="2355272" cy="1825854"/>
              </a:xfrm>
            </p:grpSpPr>
            <p:sp>
              <p:nvSpPr>
                <p:cNvPr id="6" name="Rectangle 5">
                  <a:extLst>
                    <a:ext uri="{FF2B5EF4-FFF2-40B4-BE49-F238E27FC236}">
                      <a16:creationId xmlns:a16="http://schemas.microsoft.com/office/drawing/2014/main" id="{3A5F9D3E-A694-40DA-96C1-044E7B9E17C1}"/>
                    </a:ext>
                  </a:extLst>
                </p:cNvPr>
                <p:cNvSpPr/>
                <p:nvPr/>
              </p:nvSpPr>
              <p:spPr>
                <a:xfrm>
                  <a:off x="4787209" y="4454690"/>
                  <a:ext cx="2355272" cy="1163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5FB2310-CC3F-41F0-BFF8-D9330DA1F377}"/>
                    </a:ext>
                  </a:extLst>
                </p:cNvPr>
                <p:cNvSpPr/>
                <p:nvPr/>
              </p:nvSpPr>
              <p:spPr>
                <a:xfrm>
                  <a:off x="5410662" y="4214545"/>
                  <a:ext cx="1205347" cy="51714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target</a:t>
                  </a:r>
                </a:p>
              </p:txBody>
            </p:sp>
            <p:sp>
              <p:nvSpPr>
                <p:cNvPr id="8" name="Arrow: Up 7">
                  <a:extLst>
                    <a:ext uri="{FF2B5EF4-FFF2-40B4-BE49-F238E27FC236}">
                      <a16:creationId xmlns:a16="http://schemas.microsoft.com/office/drawing/2014/main" id="{1F941FF7-EF40-4DA8-9166-859A5F117C77}"/>
                    </a:ext>
                  </a:extLst>
                </p:cNvPr>
                <p:cNvSpPr/>
                <p:nvPr/>
              </p:nvSpPr>
              <p:spPr>
                <a:xfrm flipH="1">
                  <a:off x="5893726" y="3792618"/>
                  <a:ext cx="202274" cy="38498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03406AD-C7AB-48A1-8E4E-1058641C57A7}"/>
                    </a:ext>
                  </a:extLst>
                </p:cNvPr>
                <p:cNvSpPr txBox="1"/>
                <p:nvPr/>
              </p:nvSpPr>
              <p:spPr>
                <a:xfrm>
                  <a:off x="5144655" y="4867564"/>
                  <a:ext cx="1828800" cy="646331"/>
                </a:xfrm>
                <a:prstGeom prst="rect">
                  <a:avLst/>
                </a:prstGeom>
                <a:noFill/>
              </p:spPr>
              <p:txBody>
                <a:bodyPr wrap="square" rtlCol="0">
                  <a:spAutoFit/>
                </a:bodyPr>
                <a:lstStyle/>
                <a:p>
                  <a:pPr algn="ctr"/>
                  <a:r>
                    <a:rPr lang="en-US" dirty="0"/>
                    <a:t>@Output( ) event from Child</a:t>
                  </a:r>
                </a:p>
              </p:txBody>
            </p:sp>
          </p:grpSp>
          <p:grpSp>
            <p:nvGrpSpPr>
              <p:cNvPr id="10" name="Group 9">
                <a:extLst>
                  <a:ext uri="{FF2B5EF4-FFF2-40B4-BE49-F238E27FC236}">
                    <a16:creationId xmlns:a16="http://schemas.microsoft.com/office/drawing/2014/main" id="{6F47168E-E08D-4BA6-90C0-BD908B46CCFC}"/>
                  </a:ext>
                </a:extLst>
              </p:cNvPr>
              <p:cNvGrpSpPr/>
              <p:nvPr/>
            </p:nvGrpSpPr>
            <p:grpSpPr>
              <a:xfrm>
                <a:off x="7509164" y="1381124"/>
                <a:ext cx="2355272" cy="1842368"/>
                <a:chOff x="5985164" y="1362627"/>
                <a:chExt cx="2355272" cy="1842368"/>
              </a:xfrm>
            </p:grpSpPr>
            <p:sp>
              <p:nvSpPr>
                <p:cNvPr id="11" name="Rectangle 10">
                  <a:extLst>
                    <a:ext uri="{FF2B5EF4-FFF2-40B4-BE49-F238E27FC236}">
                      <a16:creationId xmlns:a16="http://schemas.microsoft.com/office/drawing/2014/main" id="{67F976C7-C2E4-4305-99EA-3245CF4EA1E1}"/>
                    </a:ext>
                  </a:extLst>
                </p:cNvPr>
                <p:cNvSpPr/>
                <p:nvPr/>
              </p:nvSpPr>
              <p:spPr>
                <a:xfrm>
                  <a:off x="5985164" y="1362627"/>
                  <a:ext cx="2355272" cy="1163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99629B-1CA0-4D1B-8A0D-F6930555DBB8}"/>
                    </a:ext>
                  </a:extLst>
                </p:cNvPr>
                <p:cNvSpPr/>
                <p:nvPr/>
              </p:nvSpPr>
              <p:spPr>
                <a:xfrm>
                  <a:off x="6560126" y="2238193"/>
                  <a:ext cx="1205347" cy="517144"/>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Source</a:t>
                  </a:r>
                </a:p>
              </p:txBody>
            </p:sp>
            <p:sp>
              <p:nvSpPr>
                <p:cNvPr id="13" name="TextBox 12">
                  <a:extLst>
                    <a:ext uri="{FF2B5EF4-FFF2-40B4-BE49-F238E27FC236}">
                      <a16:creationId xmlns:a16="http://schemas.microsoft.com/office/drawing/2014/main" id="{3F15CA8C-029E-4010-BBC9-F22EA364DF0E}"/>
                    </a:ext>
                  </a:extLst>
                </p:cNvPr>
                <p:cNvSpPr txBox="1"/>
                <p:nvPr/>
              </p:nvSpPr>
              <p:spPr>
                <a:xfrm>
                  <a:off x="6169891" y="1588156"/>
                  <a:ext cx="2050473" cy="646331"/>
                </a:xfrm>
                <a:prstGeom prst="rect">
                  <a:avLst/>
                </a:prstGeom>
                <a:noFill/>
              </p:spPr>
              <p:txBody>
                <a:bodyPr wrap="square" rtlCol="0">
                  <a:spAutoFit/>
                </a:bodyPr>
                <a:lstStyle/>
                <a:p>
                  <a:pPr algn="ctr"/>
                  <a:r>
                    <a:rPr lang="en-US" dirty="0"/>
                    <a:t>method from parent</a:t>
                  </a:r>
                </a:p>
              </p:txBody>
            </p:sp>
            <p:sp>
              <p:nvSpPr>
                <p:cNvPr id="14" name="Arrow: Down 13">
                  <a:extLst>
                    <a:ext uri="{FF2B5EF4-FFF2-40B4-BE49-F238E27FC236}">
                      <a16:creationId xmlns:a16="http://schemas.microsoft.com/office/drawing/2014/main" id="{EF372747-0AB6-4E1D-A64B-D995707293C2}"/>
                    </a:ext>
                  </a:extLst>
                </p:cNvPr>
                <p:cNvSpPr/>
                <p:nvPr/>
              </p:nvSpPr>
              <p:spPr>
                <a:xfrm>
                  <a:off x="7063509" y="2764550"/>
                  <a:ext cx="198580" cy="4404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a:extLst>
                <a:ext uri="{FF2B5EF4-FFF2-40B4-BE49-F238E27FC236}">
                  <a16:creationId xmlns:a16="http://schemas.microsoft.com/office/drawing/2014/main" id="{8E079E50-BFF6-4235-9E3F-D7BA4EFF978D}"/>
                </a:ext>
              </a:extLst>
            </p:cNvPr>
            <p:cNvSpPr txBox="1"/>
            <p:nvPr/>
          </p:nvSpPr>
          <p:spPr>
            <a:xfrm>
              <a:off x="2071254" y="2929600"/>
              <a:ext cx="1699491" cy="400110"/>
            </a:xfrm>
            <a:prstGeom prst="rect">
              <a:avLst/>
            </a:prstGeom>
            <a:noFill/>
          </p:spPr>
          <p:txBody>
            <a:bodyPr wrap="square" rtlCol="0">
              <a:spAutoFit/>
            </a:bodyPr>
            <a:lstStyle/>
            <a:p>
              <a:r>
                <a:rPr lang="en-US" sz="2000" dirty="0"/>
                <a:t>Child Selector</a:t>
              </a:r>
            </a:p>
          </p:txBody>
        </p:sp>
        <p:cxnSp>
          <p:nvCxnSpPr>
            <p:cNvPr id="18" name="Straight Arrow Connector 17">
              <a:extLst>
                <a:ext uri="{FF2B5EF4-FFF2-40B4-BE49-F238E27FC236}">
                  <a16:creationId xmlns:a16="http://schemas.microsoft.com/office/drawing/2014/main" id="{CA14EB01-5CFB-4FD7-960A-3D5BD00F1281}"/>
                </a:ext>
              </a:extLst>
            </p:cNvPr>
            <p:cNvCxnSpPr>
              <a:cxnSpLocks/>
            </p:cNvCxnSpPr>
            <p:nvPr/>
          </p:nvCxnSpPr>
          <p:spPr>
            <a:xfrm>
              <a:off x="2920999" y="3329710"/>
              <a:ext cx="0" cy="320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9701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43CF-A9B0-4E3C-88F1-4A6AA87DAC17}"/>
              </a:ext>
            </a:extLst>
          </p:cNvPr>
          <p:cNvSpPr>
            <a:spLocks noGrp="1"/>
          </p:cNvSpPr>
          <p:nvPr>
            <p:ph type="title"/>
          </p:nvPr>
        </p:nvSpPr>
        <p:spPr/>
        <p:txBody>
          <a:bodyPr/>
          <a:lstStyle/>
          <a:p>
            <a:r>
              <a:rPr lang="en-US" dirty="0"/>
              <a:t>More on Component Interaction</a:t>
            </a:r>
          </a:p>
        </p:txBody>
      </p:sp>
      <p:sp>
        <p:nvSpPr>
          <p:cNvPr id="3" name="Content Placeholder 2">
            <a:extLst>
              <a:ext uri="{FF2B5EF4-FFF2-40B4-BE49-F238E27FC236}">
                <a16:creationId xmlns:a16="http://schemas.microsoft.com/office/drawing/2014/main" id="{400C017A-E3A0-4A90-AC40-61B9787313D4}"/>
              </a:ext>
            </a:extLst>
          </p:cNvPr>
          <p:cNvSpPr>
            <a:spLocks noGrp="1"/>
          </p:cNvSpPr>
          <p:nvPr>
            <p:ph idx="1"/>
          </p:nvPr>
        </p:nvSpPr>
        <p:spPr/>
        <p:txBody>
          <a:bodyPr/>
          <a:lstStyle/>
          <a:p>
            <a:r>
              <a:rPr lang="en-US" dirty="0"/>
              <a:t>More on @Input( ) and @Output( ) bindings:</a:t>
            </a:r>
          </a:p>
          <a:p>
            <a:pPr lvl="1"/>
            <a:r>
              <a:rPr lang="en-US" dirty="0"/>
              <a:t>Input and Output Properties</a:t>
            </a:r>
          </a:p>
          <a:p>
            <a:pPr lvl="2"/>
            <a:r>
              <a:rPr lang="en-US" dirty="0">
                <a:hlinkClick r:id="rId2"/>
              </a:rPr>
              <a:t>https://angular.io/guide/template-syntax#input-and-output-properties</a:t>
            </a:r>
            <a:endParaRPr lang="en-US" dirty="0"/>
          </a:p>
          <a:p>
            <a:pPr lvl="1"/>
            <a:r>
              <a:rPr lang="en-US" dirty="0"/>
              <a:t>Component Interaction</a:t>
            </a:r>
            <a:endParaRPr lang="en-US" dirty="0">
              <a:hlinkClick r:id="rId2"/>
            </a:endParaRPr>
          </a:p>
          <a:p>
            <a:pPr lvl="2"/>
            <a:r>
              <a:rPr lang="en-US" dirty="0">
                <a:hlinkClick r:id="rId2"/>
              </a:rPr>
              <a:t>https://angular.io/guide/template-syntax#input-and-output-properties</a:t>
            </a:r>
            <a:endParaRPr lang="en-US" dirty="0"/>
          </a:p>
          <a:p>
            <a:pPr lvl="1"/>
            <a:endParaRPr lang="en-US" dirty="0"/>
          </a:p>
        </p:txBody>
      </p:sp>
    </p:spTree>
    <p:extLst>
      <p:ext uri="{BB962C8B-B14F-4D97-AF65-F5344CB8AC3E}">
        <p14:creationId xmlns:p14="http://schemas.microsoft.com/office/powerpoint/2010/main" val="3019631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071E-A0A1-45EB-B244-1BD68030E5AE}"/>
              </a:ext>
            </a:extLst>
          </p:cNvPr>
          <p:cNvSpPr>
            <a:spLocks noGrp="1"/>
          </p:cNvSpPr>
          <p:nvPr>
            <p:ph type="title"/>
          </p:nvPr>
        </p:nvSpPr>
        <p:spPr/>
        <p:txBody>
          <a:bodyPr/>
          <a:lstStyle/>
          <a:p>
            <a:r>
              <a:rPr lang="en-US" dirty="0"/>
              <a:t>Practice - @Input and @Output</a:t>
            </a:r>
          </a:p>
        </p:txBody>
      </p:sp>
      <p:sp>
        <p:nvSpPr>
          <p:cNvPr id="3" name="Content Placeholder 2">
            <a:extLst>
              <a:ext uri="{FF2B5EF4-FFF2-40B4-BE49-F238E27FC236}">
                <a16:creationId xmlns:a16="http://schemas.microsoft.com/office/drawing/2014/main" id="{6F93F39E-89A7-4F94-A10A-49262F628D7A}"/>
              </a:ext>
            </a:extLst>
          </p:cNvPr>
          <p:cNvSpPr>
            <a:spLocks noGrp="1"/>
          </p:cNvSpPr>
          <p:nvPr>
            <p:ph idx="1"/>
          </p:nvPr>
        </p:nvSpPr>
        <p:spPr/>
        <p:txBody>
          <a:bodyPr/>
          <a:lstStyle/>
          <a:p>
            <a:pPr>
              <a:spcAft>
                <a:spcPts val="600"/>
              </a:spcAft>
            </a:pPr>
            <a:r>
              <a:rPr lang="en-US" dirty="0"/>
              <a:t>We will use following starter project on </a:t>
            </a:r>
            <a:r>
              <a:rPr lang="en-US" dirty="0" err="1"/>
              <a:t>Stackblitz</a:t>
            </a:r>
            <a:r>
              <a:rPr lang="en-US" dirty="0"/>
              <a:t> to demonstrate data binding between parent and child components.</a:t>
            </a:r>
          </a:p>
          <a:p>
            <a:pPr lvl="1">
              <a:spcAft>
                <a:spcPts val="600"/>
              </a:spcAft>
            </a:pPr>
            <a:r>
              <a:rPr lang="en-US" dirty="0">
                <a:hlinkClick r:id="rId2"/>
              </a:rPr>
              <a:t>https://stackblitz.com/github/kotala-sudo/practice-InputOutput</a:t>
            </a:r>
            <a:endParaRPr lang="en-US" dirty="0"/>
          </a:p>
          <a:p>
            <a:pPr lvl="1">
              <a:spcAft>
                <a:spcPts val="600"/>
              </a:spcAft>
            </a:pPr>
            <a:r>
              <a:rPr lang="en-US" dirty="0"/>
              <a:t>In this project, currently we have two components, </a:t>
            </a:r>
          </a:p>
          <a:p>
            <a:pPr lvl="2">
              <a:spcAft>
                <a:spcPts val="600"/>
              </a:spcAft>
            </a:pPr>
            <a:r>
              <a:rPr lang="en-US" dirty="0"/>
              <a:t>the root component -  </a:t>
            </a:r>
            <a:r>
              <a:rPr lang="en-US" dirty="0" err="1"/>
              <a:t>AppComponent</a:t>
            </a:r>
            <a:r>
              <a:rPr lang="en-US" dirty="0"/>
              <a:t> (</a:t>
            </a:r>
            <a:r>
              <a:rPr lang="en-US" dirty="0" err="1"/>
              <a:t>app.component.ts</a:t>
            </a:r>
            <a:r>
              <a:rPr lang="en-US" dirty="0"/>
              <a:t>) with it’s template (AppComponent.html) and CSS (app.component.css)</a:t>
            </a:r>
          </a:p>
          <a:p>
            <a:pPr lvl="2">
              <a:spcAft>
                <a:spcPts val="600"/>
              </a:spcAft>
            </a:pPr>
            <a:r>
              <a:rPr lang="en-US" dirty="0"/>
              <a:t>Child component – </a:t>
            </a:r>
            <a:r>
              <a:rPr lang="en-US" dirty="0" err="1"/>
              <a:t>childcomponent</a:t>
            </a:r>
            <a:r>
              <a:rPr lang="en-US" dirty="0"/>
              <a:t> (</a:t>
            </a:r>
            <a:r>
              <a:rPr lang="en-US" dirty="0" err="1"/>
              <a:t>childcomponent.component.ts</a:t>
            </a:r>
            <a:r>
              <a:rPr lang="en-US" dirty="0"/>
              <a:t>) with it’s own template (childcomponent.component.html) and CSS (childcomponent.component.css)</a:t>
            </a:r>
          </a:p>
          <a:p>
            <a:pPr lvl="1">
              <a:spcAft>
                <a:spcPts val="600"/>
              </a:spcAft>
            </a:pPr>
            <a:r>
              <a:rPr lang="en-US" dirty="0"/>
              <a:t>The purpose of the project is to pass data from parent component to the child component and then to pass data from child component (in reaction to a click of a button) to the parent component.</a:t>
            </a:r>
          </a:p>
        </p:txBody>
      </p:sp>
    </p:spTree>
    <p:extLst>
      <p:ext uri="{BB962C8B-B14F-4D97-AF65-F5344CB8AC3E}">
        <p14:creationId xmlns:p14="http://schemas.microsoft.com/office/powerpoint/2010/main" val="1579285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F296-4E49-4417-9577-648C6E7C0034}"/>
              </a:ext>
            </a:extLst>
          </p:cNvPr>
          <p:cNvSpPr>
            <a:spLocks noGrp="1"/>
          </p:cNvSpPr>
          <p:nvPr>
            <p:ph type="title"/>
          </p:nvPr>
        </p:nvSpPr>
        <p:spPr/>
        <p:txBody>
          <a:bodyPr/>
          <a:lstStyle/>
          <a:p>
            <a:r>
              <a:rPr lang="en-US" dirty="0" err="1"/>
              <a:t>practiceInputOutput</a:t>
            </a:r>
            <a:r>
              <a:rPr lang="en-US" dirty="0"/>
              <a:t> project</a:t>
            </a:r>
          </a:p>
        </p:txBody>
      </p:sp>
      <p:pic>
        <p:nvPicPr>
          <p:cNvPr id="7" name="Picture 6">
            <a:extLst>
              <a:ext uri="{FF2B5EF4-FFF2-40B4-BE49-F238E27FC236}">
                <a16:creationId xmlns:a16="http://schemas.microsoft.com/office/drawing/2014/main" id="{9BFF23E0-2F3C-43C3-991B-0071D64FA01F}"/>
              </a:ext>
            </a:extLst>
          </p:cNvPr>
          <p:cNvPicPr>
            <a:picLocks noChangeAspect="1"/>
          </p:cNvPicPr>
          <p:nvPr/>
        </p:nvPicPr>
        <p:blipFill>
          <a:blip r:embed="rId2"/>
          <a:stretch>
            <a:fillRect/>
          </a:stretch>
        </p:blipFill>
        <p:spPr>
          <a:xfrm>
            <a:off x="0" y="2310812"/>
            <a:ext cx="12192000" cy="3599011"/>
          </a:xfrm>
          <a:prstGeom prst="rect">
            <a:avLst/>
          </a:prstGeom>
        </p:spPr>
      </p:pic>
    </p:spTree>
    <p:extLst>
      <p:ext uri="{BB962C8B-B14F-4D97-AF65-F5344CB8AC3E}">
        <p14:creationId xmlns:p14="http://schemas.microsoft.com/office/powerpoint/2010/main" val="2065799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2660-F8D8-499E-9D5C-842955A803C9}"/>
              </a:ext>
            </a:extLst>
          </p:cNvPr>
          <p:cNvSpPr>
            <a:spLocks noGrp="1"/>
          </p:cNvSpPr>
          <p:nvPr>
            <p:ph type="title"/>
          </p:nvPr>
        </p:nvSpPr>
        <p:spPr/>
        <p:txBody>
          <a:bodyPr/>
          <a:lstStyle/>
          <a:p>
            <a:r>
              <a:rPr lang="en-US" dirty="0" err="1"/>
              <a:t>practiceInputOutput</a:t>
            </a:r>
            <a:r>
              <a:rPr lang="en-US" dirty="0"/>
              <a:t> project</a:t>
            </a:r>
          </a:p>
        </p:txBody>
      </p:sp>
      <p:sp>
        <p:nvSpPr>
          <p:cNvPr id="3" name="Content Placeholder 2">
            <a:extLst>
              <a:ext uri="{FF2B5EF4-FFF2-40B4-BE49-F238E27FC236}">
                <a16:creationId xmlns:a16="http://schemas.microsoft.com/office/drawing/2014/main" id="{9A4F1881-EA2E-49E5-9FB8-25A007783D33}"/>
              </a:ext>
            </a:extLst>
          </p:cNvPr>
          <p:cNvSpPr>
            <a:spLocks noGrp="1"/>
          </p:cNvSpPr>
          <p:nvPr>
            <p:ph idx="1"/>
          </p:nvPr>
        </p:nvSpPr>
        <p:spPr/>
        <p:txBody>
          <a:bodyPr/>
          <a:lstStyle/>
          <a:p>
            <a:r>
              <a:rPr lang="en-US" dirty="0"/>
              <a:t>First define </a:t>
            </a:r>
            <a:r>
              <a:rPr lang="en-US" dirty="0" err="1"/>
              <a:t>childcomponent</a:t>
            </a:r>
            <a:r>
              <a:rPr lang="en-US" dirty="0"/>
              <a:t> as child of </a:t>
            </a:r>
            <a:r>
              <a:rPr lang="en-US" dirty="0" err="1"/>
              <a:t>AppComponent</a:t>
            </a:r>
            <a:r>
              <a:rPr lang="en-US" dirty="0"/>
              <a:t> (parent) by including the selector </a:t>
            </a:r>
          </a:p>
          <a:p>
            <a:pPr marL="0" indent="0">
              <a:buNone/>
            </a:pPr>
            <a:r>
              <a:rPr lang="en-US" dirty="0"/>
              <a:t>	</a:t>
            </a:r>
            <a:r>
              <a:rPr lang="en-US" sz="2600" dirty="0">
                <a:solidFill>
                  <a:srgbClr val="FF0000"/>
                </a:solidFill>
                <a:latin typeface="Courier New" panose="02070309020205020404" pitchFamily="49" charset="0"/>
                <a:cs typeface="Courier New" panose="02070309020205020404" pitchFamily="49" charset="0"/>
              </a:rPr>
              <a:t>&lt;app-</a:t>
            </a:r>
            <a:r>
              <a:rPr lang="en-US" sz="2600" dirty="0" err="1">
                <a:solidFill>
                  <a:srgbClr val="FF0000"/>
                </a:solidFill>
                <a:latin typeface="Courier New" panose="02070309020205020404" pitchFamily="49" charset="0"/>
                <a:cs typeface="Courier New" panose="02070309020205020404" pitchFamily="49" charset="0"/>
              </a:rPr>
              <a:t>childcomponent</a:t>
            </a:r>
            <a:r>
              <a:rPr lang="en-US" sz="2600" dirty="0">
                <a:solidFill>
                  <a:srgbClr val="FF0000"/>
                </a:solidFill>
                <a:latin typeface="Courier New" panose="02070309020205020404" pitchFamily="49" charset="0"/>
                <a:cs typeface="Courier New" panose="02070309020205020404" pitchFamily="49" charset="0"/>
              </a:rPr>
              <a:t>&gt;&lt;/app-</a:t>
            </a:r>
            <a:r>
              <a:rPr lang="en-US" sz="2600" dirty="0" err="1">
                <a:solidFill>
                  <a:srgbClr val="FF0000"/>
                </a:solidFill>
                <a:latin typeface="Courier New" panose="02070309020205020404" pitchFamily="49" charset="0"/>
                <a:cs typeface="Courier New" panose="02070309020205020404" pitchFamily="49" charset="0"/>
              </a:rPr>
              <a:t>childcomponent</a:t>
            </a:r>
            <a:r>
              <a:rPr lang="en-US" sz="2600" dirty="0">
                <a:solidFill>
                  <a:srgbClr val="FF0000"/>
                </a:solidFill>
                <a:latin typeface="Courier New" panose="02070309020205020404" pitchFamily="49" charset="0"/>
                <a:cs typeface="Courier New" panose="02070309020205020404" pitchFamily="49" charset="0"/>
              </a:rPr>
              <a:t>&gt; </a:t>
            </a:r>
          </a:p>
          <a:p>
            <a:pPr marL="0" indent="0">
              <a:buNone/>
            </a:pPr>
            <a:r>
              <a:rPr lang="en-US" dirty="0"/>
              <a:t>	tags in the app.component.html</a:t>
            </a:r>
          </a:p>
        </p:txBody>
      </p:sp>
    </p:spTree>
    <p:extLst>
      <p:ext uri="{BB962C8B-B14F-4D97-AF65-F5344CB8AC3E}">
        <p14:creationId xmlns:p14="http://schemas.microsoft.com/office/powerpoint/2010/main" val="2607714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016D0-16AB-4DC5-BBC1-CD08B7EFFCD2}"/>
              </a:ext>
            </a:extLst>
          </p:cNvPr>
          <p:cNvSpPr>
            <a:spLocks noGrp="1"/>
          </p:cNvSpPr>
          <p:nvPr>
            <p:ph type="title"/>
          </p:nvPr>
        </p:nvSpPr>
        <p:spPr/>
        <p:txBody>
          <a:bodyPr/>
          <a:lstStyle/>
          <a:p>
            <a:r>
              <a:rPr lang="en-US" dirty="0" err="1"/>
              <a:t>practiceInputOutput</a:t>
            </a:r>
            <a:r>
              <a:rPr lang="en-US" dirty="0"/>
              <a:t> project</a:t>
            </a:r>
          </a:p>
        </p:txBody>
      </p:sp>
      <p:sp>
        <p:nvSpPr>
          <p:cNvPr id="3" name="Content Placeholder 2">
            <a:extLst>
              <a:ext uri="{FF2B5EF4-FFF2-40B4-BE49-F238E27FC236}">
                <a16:creationId xmlns:a16="http://schemas.microsoft.com/office/drawing/2014/main" id="{CF9F9EB0-417A-4D8D-A9F2-9DC8D4E0BAF9}"/>
              </a:ext>
            </a:extLst>
          </p:cNvPr>
          <p:cNvSpPr>
            <a:spLocks noGrp="1"/>
          </p:cNvSpPr>
          <p:nvPr>
            <p:ph idx="1"/>
          </p:nvPr>
        </p:nvSpPr>
        <p:spPr>
          <a:xfrm>
            <a:off x="520117" y="1825625"/>
            <a:ext cx="4445583" cy="4351338"/>
          </a:xfrm>
        </p:spPr>
        <p:txBody>
          <a:bodyPr>
            <a:normAutofit/>
          </a:bodyPr>
          <a:lstStyle/>
          <a:p>
            <a:r>
              <a:rPr lang="en-US" dirty="0"/>
              <a:t>Next, define a property called </a:t>
            </a:r>
            <a:r>
              <a:rPr lang="en-US" sz="2600" dirty="0" err="1">
                <a:solidFill>
                  <a:srgbClr val="FF0000"/>
                </a:solidFill>
                <a:latin typeface="Courier New" panose="02070309020205020404" pitchFamily="49" charset="0"/>
                <a:cs typeface="Courier New" panose="02070309020205020404" pitchFamily="49" charset="0"/>
              </a:rPr>
              <a:t>inputText</a:t>
            </a:r>
            <a:r>
              <a:rPr lang="en-US" dirty="0"/>
              <a:t> of string type in </a:t>
            </a:r>
            <a:r>
              <a:rPr lang="en-US" sz="2600" dirty="0" err="1">
                <a:solidFill>
                  <a:srgbClr val="FF0000"/>
                </a:solidFill>
                <a:latin typeface="Courier New" panose="02070309020205020404" pitchFamily="49" charset="0"/>
                <a:cs typeface="Courier New" panose="02070309020205020404" pitchFamily="49" charset="0"/>
              </a:rPr>
              <a:t>childcomponent</a:t>
            </a:r>
            <a:endParaRPr lang="en-US" sz="2600" dirty="0">
              <a:solidFill>
                <a:srgbClr val="FF0000"/>
              </a:solidFill>
              <a:latin typeface="Courier New" panose="02070309020205020404" pitchFamily="49" charset="0"/>
              <a:cs typeface="Courier New" panose="02070309020205020404" pitchFamily="49" charset="0"/>
            </a:endParaRPr>
          </a:p>
          <a:p>
            <a:r>
              <a:rPr lang="en-US" dirty="0"/>
              <a:t>And as this property will be modified from parent, we will add the </a:t>
            </a:r>
            <a:r>
              <a:rPr lang="en-US" sz="2600" dirty="0">
                <a:solidFill>
                  <a:srgbClr val="FF0000"/>
                </a:solidFill>
                <a:latin typeface="Courier New" panose="02070309020205020404" pitchFamily="49" charset="0"/>
                <a:cs typeface="Courier New" panose="02070309020205020404" pitchFamily="49" charset="0"/>
              </a:rPr>
              <a:t>@Input( ) </a:t>
            </a:r>
            <a:r>
              <a:rPr lang="en-US" dirty="0"/>
              <a:t>decoration to it.</a:t>
            </a:r>
          </a:p>
          <a:p>
            <a:r>
              <a:rPr lang="en-US" dirty="0"/>
              <a:t>Make sure to import </a:t>
            </a:r>
            <a:r>
              <a:rPr lang="en-US" sz="2600" dirty="0">
                <a:solidFill>
                  <a:srgbClr val="FF0000"/>
                </a:solidFill>
                <a:latin typeface="Courier New" panose="02070309020205020404" pitchFamily="49" charset="0"/>
                <a:cs typeface="Courier New" panose="02070309020205020404" pitchFamily="49" charset="0"/>
              </a:rPr>
              <a:t>Input</a:t>
            </a:r>
            <a:r>
              <a:rPr lang="en-US" dirty="0"/>
              <a:t> from </a:t>
            </a:r>
            <a:r>
              <a:rPr lang="en-US" sz="2600" dirty="0">
                <a:solidFill>
                  <a:srgbClr val="FF0000"/>
                </a:solidFill>
                <a:latin typeface="Courier New" panose="02070309020205020404" pitchFamily="49" charset="0"/>
                <a:cs typeface="Courier New" panose="02070309020205020404" pitchFamily="49" charset="0"/>
              </a:rPr>
              <a:t>@angular/core</a:t>
            </a:r>
          </a:p>
        </p:txBody>
      </p:sp>
      <p:cxnSp>
        <p:nvCxnSpPr>
          <p:cNvPr id="6" name="Straight Connector 5">
            <a:extLst>
              <a:ext uri="{FF2B5EF4-FFF2-40B4-BE49-F238E27FC236}">
                <a16:creationId xmlns:a16="http://schemas.microsoft.com/office/drawing/2014/main" id="{74D9F4CA-1E82-4CB2-B5D0-AFFEF9E94086}"/>
              </a:ext>
            </a:extLst>
          </p:cNvPr>
          <p:cNvCxnSpPr/>
          <p:nvPr/>
        </p:nvCxnSpPr>
        <p:spPr>
          <a:xfrm>
            <a:off x="8220364" y="2401455"/>
            <a:ext cx="47105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B7C7FA1-01FB-46A9-B977-A21A82F5197C}"/>
              </a:ext>
            </a:extLst>
          </p:cNvPr>
          <p:cNvGrpSpPr/>
          <p:nvPr/>
        </p:nvGrpSpPr>
        <p:grpSpPr>
          <a:xfrm>
            <a:off x="4981575" y="2127629"/>
            <a:ext cx="7210425" cy="2867025"/>
            <a:chOff x="4981575" y="2127629"/>
            <a:chExt cx="7210425" cy="2867025"/>
          </a:xfrm>
        </p:grpSpPr>
        <p:pic>
          <p:nvPicPr>
            <p:cNvPr id="4" name="Picture 3">
              <a:extLst>
                <a:ext uri="{FF2B5EF4-FFF2-40B4-BE49-F238E27FC236}">
                  <a16:creationId xmlns:a16="http://schemas.microsoft.com/office/drawing/2014/main" id="{A6A4B006-591B-4192-A860-9BE855CA0BD5}"/>
                </a:ext>
              </a:extLst>
            </p:cNvPr>
            <p:cNvPicPr>
              <a:picLocks noChangeAspect="1"/>
            </p:cNvPicPr>
            <p:nvPr/>
          </p:nvPicPr>
          <p:blipFill>
            <a:blip r:embed="rId2"/>
            <a:stretch>
              <a:fillRect/>
            </a:stretch>
          </p:blipFill>
          <p:spPr>
            <a:xfrm>
              <a:off x="4981575" y="2127629"/>
              <a:ext cx="7210425" cy="2867025"/>
            </a:xfrm>
            <a:prstGeom prst="rect">
              <a:avLst/>
            </a:prstGeom>
          </p:spPr>
        </p:pic>
        <p:cxnSp>
          <p:nvCxnSpPr>
            <p:cNvPr id="8" name="Straight Connector 7">
              <a:extLst>
                <a:ext uri="{FF2B5EF4-FFF2-40B4-BE49-F238E27FC236}">
                  <a16:creationId xmlns:a16="http://schemas.microsoft.com/office/drawing/2014/main" id="{777A4ABE-8C7D-40F8-91D1-ACB1C4AAC46F}"/>
                </a:ext>
              </a:extLst>
            </p:cNvPr>
            <p:cNvCxnSpPr/>
            <p:nvPr/>
          </p:nvCxnSpPr>
          <p:spPr>
            <a:xfrm>
              <a:off x="5908392" y="4900272"/>
              <a:ext cx="241602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5363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146B-CD42-42C2-82B2-6582F9539C75}"/>
              </a:ext>
            </a:extLst>
          </p:cNvPr>
          <p:cNvSpPr>
            <a:spLocks noGrp="1"/>
          </p:cNvSpPr>
          <p:nvPr>
            <p:ph type="title"/>
          </p:nvPr>
        </p:nvSpPr>
        <p:spPr/>
        <p:txBody>
          <a:bodyPr/>
          <a:lstStyle/>
          <a:p>
            <a:r>
              <a:rPr lang="en-US" dirty="0" err="1"/>
              <a:t>practiceInputOutput</a:t>
            </a:r>
            <a:r>
              <a:rPr lang="en-US" dirty="0"/>
              <a:t> project</a:t>
            </a:r>
          </a:p>
        </p:txBody>
      </p:sp>
      <p:sp>
        <p:nvSpPr>
          <p:cNvPr id="3" name="Content Placeholder 2">
            <a:extLst>
              <a:ext uri="{FF2B5EF4-FFF2-40B4-BE49-F238E27FC236}">
                <a16:creationId xmlns:a16="http://schemas.microsoft.com/office/drawing/2014/main" id="{B1313020-2BFE-465F-AD16-010B2C2B95F4}"/>
              </a:ext>
            </a:extLst>
          </p:cNvPr>
          <p:cNvSpPr>
            <a:spLocks noGrp="1"/>
          </p:cNvSpPr>
          <p:nvPr>
            <p:ph idx="1"/>
          </p:nvPr>
        </p:nvSpPr>
        <p:spPr/>
        <p:txBody>
          <a:bodyPr/>
          <a:lstStyle/>
          <a:p>
            <a:r>
              <a:rPr lang="en-US" dirty="0"/>
              <a:t>In the input tags inside childcomponent.component.html, </a:t>
            </a:r>
          </a:p>
          <a:p>
            <a:pPr lvl="1"/>
            <a:r>
              <a:rPr lang="en-US" dirty="0"/>
              <a:t>Display the value of </a:t>
            </a:r>
            <a:r>
              <a:rPr lang="en-US" sz="2600" dirty="0" err="1">
                <a:solidFill>
                  <a:srgbClr val="FF0000"/>
                </a:solidFill>
                <a:latin typeface="Courier New" panose="02070309020205020404" pitchFamily="49" charset="0"/>
                <a:cs typeface="Courier New" panose="02070309020205020404" pitchFamily="49" charset="0"/>
              </a:rPr>
              <a:t>inputText</a:t>
            </a:r>
            <a:r>
              <a:rPr lang="en-US" dirty="0"/>
              <a:t> between </a:t>
            </a:r>
            <a:r>
              <a:rPr lang="en-US" sz="2600" dirty="0">
                <a:solidFill>
                  <a:srgbClr val="FF0000"/>
                </a:solidFill>
                <a:latin typeface="Courier New" panose="02070309020205020404" pitchFamily="49" charset="0"/>
                <a:cs typeface="Courier New" panose="02070309020205020404" pitchFamily="49" charset="0"/>
              </a:rPr>
              <a:t>&lt;p&gt; </a:t>
            </a:r>
            <a:r>
              <a:rPr lang="en-US" dirty="0"/>
              <a:t>tags using string interpolation</a:t>
            </a:r>
          </a:p>
          <a:p>
            <a:pPr lvl="1"/>
            <a:r>
              <a:rPr lang="en-US" dirty="0"/>
              <a:t>This will display the value that would be passed by the parent for </a:t>
            </a:r>
            <a:r>
              <a:rPr lang="en-US" sz="2600" dirty="0" err="1">
                <a:solidFill>
                  <a:srgbClr val="FF0000"/>
                </a:solidFill>
                <a:latin typeface="Courier New" panose="02070309020205020404" pitchFamily="49" charset="0"/>
                <a:cs typeface="Courier New" panose="02070309020205020404" pitchFamily="49" charset="0"/>
              </a:rPr>
              <a:t>inputText</a:t>
            </a:r>
            <a:endParaRPr lang="en-US" sz="2600" dirty="0">
              <a:solidFill>
                <a:srgbClr val="FF0000"/>
              </a:solidFill>
              <a:latin typeface="Courier New" panose="02070309020205020404" pitchFamily="49" charset="0"/>
              <a:cs typeface="Courier New" panose="02070309020205020404" pitchFamily="49" charset="0"/>
            </a:endParaRPr>
          </a:p>
        </p:txBody>
      </p:sp>
      <p:grpSp>
        <p:nvGrpSpPr>
          <p:cNvPr id="4" name="Group 3">
            <a:extLst>
              <a:ext uri="{FF2B5EF4-FFF2-40B4-BE49-F238E27FC236}">
                <a16:creationId xmlns:a16="http://schemas.microsoft.com/office/drawing/2014/main" id="{BBD261FF-5F9E-43D8-826D-E4219A020907}"/>
              </a:ext>
            </a:extLst>
          </p:cNvPr>
          <p:cNvGrpSpPr/>
          <p:nvPr/>
        </p:nvGrpSpPr>
        <p:grpSpPr>
          <a:xfrm>
            <a:off x="1382375" y="4121367"/>
            <a:ext cx="8972550" cy="1495425"/>
            <a:chOff x="1382375" y="4121367"/>
            <a:chExt cx="8972550" cy="1495425"/>
          </a:xfrm>
        </p:grpSpPr>
        <p:pic>
          <p:nvPicPr>
            <p:cNvPr id="8" name="Picture 7">
              <a:extLst>
                <a:ext uri="{FF2B5EF4-FFF2-40B4-BE49-F238E27FC236}">
                  <a16:creationId xmlns:a16="http://schemas.microsoft.com/office/drawing/2014/main" id="{18CBBB3A-94E5-4597-B7ED-8A21FABFA457}"/>
                </a:ext>
              </a:extLst>
            </p:cNvPr>
            <p:cNvPicPr>
              <a:picLocks noChangeAspect="1"/>
            </p:cNvPicPr>
            <p:nvPr/>
          </p:nvPicPr>
          <p:blipFill>
            <a:blip r:embed="rId2"/>
            <a:stretch>
              <a:fillRect/>
            </a:stretch>
          </p:blipFill>
          <p:spPr>
            <a:xfrm>
              <a:off x="1382375" y="4121367"/>
              <a:ext cx="8972550" cy="1495425"/>
            </a:xfrm>
            <a:prstGeom prst="rect">
              <a:avLst/>
            </a:prstGeom>
          </p:spPr>
        </p:pic>
        <p:cxnSp>
          <p:nvCxnSpPr>
            <p:cNvPr id="10" name="Straight Connector 9">
              <a:extLst>
                <a:ext uri="{FF2B5EF4-FFF2-40B4-BE49-F238E27FC236}">
                  <a16:creationId xmlns:a16="http://schemas.microsoft.com/office/drawing/2014/main" id="{8F45D4D6-68D2-4786-8232-858BA4987D43}"/>
                </a:ext>
              </a:extLst>
            </p:cNvPr>
            <p:cNvCxnSpPr/>
            <p:nvPr/>
          </p:nvCxnSpPr>
          <p:spPr>
            <a:xfrm>
              <a:off x="7279102" y="5529786"/>
              <a:ext cx="111573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120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A4EF2-2780-4314-B169-180F473F7E7B}"/>
              </a:ext>
            </a:extLst>
          </p:cNvPr>
          <p:cNvSpPr>
            <a:spLocks noGrp="1"/>
          </p:cNvSpPr>
          <p:nvPr>
            <p:ph type="title"/>
          </p:nvPr>
        </p:nvSpPr>
        <p:spPr/>
        <p:txBody>
          <a:bodyPr/>
          <a:lstStyle/>
          <a:p>
            <a:r>
              <a:rPr lang="en-US" dirty="0"/>
              <a:t>Component Interaction</a:t>
            </a:r>
          </a:p>
        </p:txBody>
      </p:sp>
      <p:grpSp>
        <p:nvGrpSpPr>
          <p:cNvPr id="4" name="Group 3">
            <a:extLst>
              <a:ext uri="{FF2B5EF4-FFF2-40B4-BE49-F238E27FC236}">
                <a16:creationId xmlns:a16="http://schemas.microsoft.com/office/drawing/2014/main" id="{F8A01E4D-48C4-4BF0-A38A-E979C59BA759}"/>
              </a:ext>
            </a:extLst>
          </p:cNvPr>
          <p:cNvGrpSpPr/>
          <p:nvPr/>
        </p:nvGrpSpPr>
        <p:grpSpPr>
          <a:xfrm>
            <a:off x="2294013" y="2004291"/>
            <a:ext cx="8378132" cy="3804227"/>
            <a:chOff x="935438" y="2057400"/>
            <a:chExt cx="9732565" cy="3797300"/>
          </a:xfrm>
        </p:grpSpPr>
        <p:sp>
          <p:nvSpPr>
            <p:cNvPr id="5" name="Rectangle 4">
              <a:extLst>
                <a:ext uri="{FF2B5EF4-FFF2-40B4-BE49-F238E27FC236}">
                  <a16:creationId xmlns:a16="http://schemas.microsoft.com/office/drawing/2014/main" id="{3DAAB2D9-5198-4E20-8A92-90131201C0E4}"/>
                </a:ext>
              </a:extLst>
            </p:cNvPr>
            <p:cNvSpPr/>
            <p:nvPr/>
          </p:nvSpPr>
          <p:spPr>
            <a:xfrm>
              <a:off x="4457700" y="2057400"/>
              <a:ext cx="2800350" cy="13716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Parent</a:t>
              </a:r>
            </a:p>
            <a:p>
              <a:pPr algn="ctr"/>
              <a:r>
                <a:rPr lang="en-US" sz="2400" dirty="0"/>
                <a:t>Component</a:t>
              </a:r>
              <a:endParaRPr lang="en-US" dirty="0"/>
            </a:p>
          </p:txBody>
        </p:sp>
        <p:sp>
          <p:nvSpPr>
            <p:cNvPr id="6" name="Rectangle: Rounded Corners 5">
              <a:extLst>
                <a:ext uri="{FF2B5EF4-FFF2-40B4-BE49-F238E27FC236}">
                  <a16:creationId xmlns:a16="http://schemas.microsoft.com/office/drawing/2014/main" id="{00F87BAA-FC56-4336-BCAA-7C100CE355BF}"/>
                </a:ext>
              </a:extLst>
            </p:cNvPr>
            <p:cNvSpPr/>
            <p:nvPr/>
          </p:nvSpPr>
          <p:spPr>
            <a:xfrm>
              <a:off x="4470400" y="4521200"/>
              <a:ext cx="2806700" cy="1333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Child</a:t>
              </a:r>
            </a:p>
            <a:p>
              <a:pPr algn="ctr"/>
              <a:r>
                <a:rPr lang="en-US" sz="2400" dirty="0"/>
                <a:t>Component</a:t>
              </a:r>
              <a:endParaRPr lang="en-US" dirty="0"/>
            </a:p>
          </p:txBody>
        </p:sp>
        <p:cxnSp>
          <p:nvCxnSpPr>
            <p:cNvPr id="7" name="Connector: Elbow 6">
              <a:extLst>
                <a:ext uri="{FF2B5EF4-FFF2-40B4-BE49-F238E27FC236}">
                  <a16:creationId xmlns:a16="http://schemas.microsoft.com/office/drawing/2014/main" id="{127C1807-B77B-44E6-87D4-57454593C587}"/>
                </a:ext>
              </a:extLst>
            </p:cNvPr>
            <p:cNvCxnSpPr>
              <a:cxnSpLocks/>
              <a:stCxn id="5" idx="3"/>
              <a:endCxn id="6" idx="3"/>
            </p:cNvCxnSpPr>
            <p:nvPr/>
          </p:nvCxnSpPr>
          <p:spPr>
            <a:xfrm>
              <a:off x="7258050" y="2743200"/>
              <a:ext cx="19050" cy="2444750"/>
            </a:xfrm>
            <a:prstGeom prst="bentConnector3">
              <a:avLst>
                <a:gd name="adj1" fmla="val 7766667"/>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40911608-21BB-4C8D-8205-8B4C7D4883EE}"/>
                </a:ext>
              </a:extLst>
            </p:cNvPr>
            <p:cNvCxnSpPr>
              <a:cxnSpLocks/>
              <a:stCxn id="5" idx="1"/>
              <a:endCxn id="6" idx="1"/>
            </p:cNvCxnSpPr>
            <p:nvPr/>
          </p:nvCxnSpPr>
          <p:spPr>
            <a:xfrm rot="10800000" flipH="1" flipV="1">
              <a:off x="4457700" y="2743200"/>
              <a:ext cx="12700" cy="2444750"/>
            </a:xfrm>
            <a:prstGeom prst="bentConnector3">
              <a:avLst>
                <a:gd name="adj1" fmla="val -12000000"/>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7B2D24E-2AEB-4666-B880-A1D76CC92602}"/>
                </a:ext>
              </a:extLst>
            </p:cNvPr>
            <p:cNvSpPr/>
            <p:nvPr/>
          </p:nvSpPr>
          <p:spPr>
            <a:xfrm>
              <a:off x="8889998" y="3429000"/>
              <a:ext cx="1778005" cy="901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Data flow</a:t>
              </a:r>
            </a:p>
            <a:p>
              <a:pPr algn="ctr"/>
              <a:r>
                <a:rPr lang="en-US" sz="2400" dirty="0">
                  <a:solidFill>
                    <a:srgbClr val="FF0000"/>
                  </a:solidFill>
                </a:rPr>
                <a:t>(@Input)</a:t>
              </a:r>
            </a:p>
          </p:txBody>
        </p:sp>
        <p:sp>
          <p:nvSpPr>
            <p:cNvPr id="10" name="Rectangle 9">
              <a:extLst>
                <a:ext uri="{FF2B5EF4-FFF2-40B4-BE49-F238E27FC236}">
                  <a16:creationId xmlns:a16="http://schemas.microsoft.com/office/drawing/2014/main" id="{FFEA0D21-F278-4C9B-8024-E1499DB762A4}"/>
                </a:ext>
              </a:extLst>
            </p:cNvPr>
            <p:cNvSpPr/>
            <p:nvPr/>
          </p:nvSpPr>
          <p:spPr>
            <a:xfrm>
              <a:off x="935438" y="3429000"/>
              <a:ext cx="1887136" cy="901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Data Flow</a:t>
              </a:r>
            </a:p>
            <a:p>
              <a:pPr algn="ctr"/>
              <a:r>
                <a:rPr lang="en-US" sz="2400" dirty="0">
                  <a:solidFill>
                    <a:srgbClr val="FF0000"/>
                  </a:solidFill>
                </a:rPr>
                <a:t>(@Output)</a:t>
              </a:r>
            </a:p>
          </p:txBody>
        </p:sp>
      </p:grpSp>
    </p:spTree>
    <p:extLst>
      <p:ext uri="{BB962C8B-B14F-4D97-AF65-F5344CB8AC3E}">
        <p14:creationId xmlns:p14="http://schemas.microsoft.com/office/powerpoint/2010/main" val="1466708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90F3-AE01-4A6C-8B0D-008BF5BBE906}"/>
              </a:ext>
            </a:extLst>
          </p:cNvPr>
          <p:cNvSpPr>
            <a:spLocks noGrp="1"/>
          </p:cNvSpPr>
          <p:nvPr>
            <p:ph type="title"/>
          </p:nvPr>
        </p:nvSpPr>
        <p:spPr/>
        <p:txBody>
          <a:bodyPr/>
          <a:lstStyle/>
          <a:p>
            <a:r>
              <a:rPr lang="en-US" dirty="0" err="1"/>
              <a:t>practiceInputOutput</a:t>
            </a:r>
            <a:r>
              <a:rPr lang="en-US" dirty="0"/>
              <a:t> project</a:t>
            </a:r>
          </a:p>
        </p:txBody>
      </p:sp>
      <p:sp>
        <p:nvSpPr>
          <p:cNvPr id="3" name="Content Placeholder 2">
            <a:extLst>
              <a:ext uri="{FF2B5EF4-FFF2-40B4-BE49-F238E27FC236}">
                <a16:creationId xmlns:a16="http://schemas.microsoft.com/office/drawing/2014/main" id="{A8D188EF-5674-4483-9CF4-DA8F422648F7}"/>
              </a:ext>
            </a:extLst>
          </p:cNvPr>
          <p:cNvSpPr>
            <a:spLocks noGrp="1"/>
          </p:cNvSpPr>
          <p:nvPr>
            <p:ph idx="1"/>
          </p:nvPr>
        </p:nvSpPr>
        <p:spPr/>
        <p:txBody>
          <a:bodyPr/>
          <a:lstStyle/>
          <a:p>
            <a:r>
              <a:rPr lang="en-US" dirty="0"/>
              <a:t>In the </a:t>
            </a:r>
            <a:r>
              <a:rPr lang="en-US" dirty="0" err="1"/>
              <a:t>app.component.ts</a:t>
            </a:r>
            <a:r>
              <a:rPr lang="en-US" dirty="0"/>
              <a:t>, define a </a:t>
            </a:r>
            <a:r>
              <a:rPr lang="en-US" sz="2600" dirty="0">
                <a:solidFill>
                  <a:srgbClr val="FF0000"/>
                </a:solidFill>
                <a:latin typeface="Courier New" panose="02070309020205020404" pitchFamily="49" charset="0"/>
                <a:cs typeface="Courier New" panose="02070309020205020404" pitchFamily="49" charset="0"/>
              </a:rPr>
              <a:t>string</a:t>
            </a:r>
            <a:r>
              <a:rPr lang="en-US" dirty="0"/>
              <a:t> property </a:t>
            </a:r>
            <a:r>
              <a:rPr lang="en-US" sz="2600" dirty="0" err="1">
                <a:solidFill>
                  <a:srgbClr val="FF0000"/>
                </a:solidFill>
                <a:latin typeface="Courier New" panose="02070309020205020404" pitchFamily="49" charset="0"/>
                <a:cs typeface="Courier New" panose="02070309020205020404" pitchFamily="49" charset="0"/>
              </a:rPr>
              <a:t>pText</a:t>
            </a:r>
            <a:r>
              <a:rPr lang="en-US" dirty="0"/>
              <a:t>. </a:t>
            </a:r>
          </a:p>
          <a:p>
            <a:r>
              <a:rPr lang="en-US" dirty="0"/>
              <a:t>The value of this property will be passed to the child component.</a:t>
            </a:r>
          </a:p>
          <a:p>
            <a:r>
              <a:rPr lang="en-US" dirty="0"/>
              <a:t>Next, use </a:t>
            </a:r>
            <a:r>
              <a:rPr lang="en-US" sz="2600" dirty="0" err="1">
                <a:solidFill>
                  <a:srgbClr val="FF0000"/>
                </a:solidFill>
                <a:latin typeface="Courier New" panose="02070309020205020404" pitchFamily="49" charset="0"/>
                <a:cs typeface="Courier New" panose="02070309020205020404" pitchFamily="49" charset="0"/>
              </a:rPr>
              <a:t>ngModel</a:t>
            </a:r>
            <a:r>
              <a:rPr lang="en-US" dirty="0"/>
              <a:t> directive for two-way binding to set the value of </a:t>
            </a:r>
            <a:r>
              <a:rPr lang="en-US" sz="2600" dirty="0" err="1">
                <a:solidFill>
                  <a:srgbClr val="FF0000"/>
                </a:solidFill>
                <a:latin typeface="Courier New" panose="02070309020205020404" pitchFamily="49" charset="0"/>
                <a:cs typeface="Courier New" panose="02070309020205020404" pitchFamily="49" charset="0"/>
              </a:rPr>
              <a:t>pText</a:t>
            </a:r>
            <a:r>
              <a:rPr lang="en-US" dirty="0"/>
              <a:t> in the </a:t>
            </a:r>
            <a:r>
              <a:rPr lang="en-US" sz="2600" dirty="0">
                <a:solidFill>
                  <a:srgbClr val="FF0000"/>
                </a:solidFill>
                <a:latin typeface="Courier New" panose="02070309020205020404" pitchFamily="49" charset="0"/>
                <a:cs typeface="Courier New" panose="02070309020205020404" pitchFamily="49" charset="0"/>
              </a:rPr>
              <a:t>&lt;input&gt; </a:t>
            </a:r>
            <a:r>
              <a:rPr lang="en-US" dirty="0"/>
              <a:t>element in app.component.html</a:t>
            </a:r>
          </a:p>
        </p:txBody>
      </p:sp>
      <p:pic>
        <p:nvPicPr>
          <p:cNvPr id="4" name="Picture 3">
            <a:extLst>
              <a:ext uri="{FF2B5EF4-FFF2-40B4-BE49-F238E27FC236}">
                <a16:creationId xmlns:a16="http://schemas.microsoft.com/office/drawing/2014/main" id="{0AADE004-52B6-4E66-A165-74C5C024E704}"/>
              </a:ext>
            </a:extLst>
          </p:cNvPr>
          <p:cNvPicPr>
            <a:picLocks noChangeAspect="1"/>
          </p:cNvPicPr>
          <p:nvPr/>
        </p:nvPicPr>
        <p:blipFill>
          <a:blip r:embed="rId2"/>
          <a:stretch>
            <a:fillRect/>
          </a:stretch>
        </p:blipFill>
        <p:spPr>
          <a:xfrm>
            <a:off x="5148122" y="4488873"/>
            <a:ext cx="6896100" cy="1762125"/>
          </a:xfrm>
          <a:prstGeom prst="rect">
            <a:avLst/>
          </a:prstGeom>
        </p:spPr>
      </p:pic>
      <p:pic>
        <p:nvPicPr>
          <p:cNvPr id="5" name="Picture 4">
            <a:extLst>
              <a:ext uri="{FF2B5EF4-FFF2-40B4-BE49-F238E27FC236}">
                <a16:creationId xmlns:a16="http://schemas.microsoft.com/office/drawing/2014/main" id="{39E1810C-C1A8-4D8E-9227-DFD9F4C1EC8A}"/>
              </a:ext>
            </a:extLst>
          </p:cNvPr>
          <p:cNvPicPr>
            <a:picLocks noChangeAspect="1"/>
          </p:cNvPicPr>
          <p:nvPr/>
        </p:nvPicPr>
        <p:blipFill>
          <a:blip r:embed="rId3"/>
          <a:stretch>
            <a:fillRect/>
          </a:stretch>
        </p:blipFill>
        <p:spPr>
          <a:xfrm>
            <a:off x="221669" y="4488873"/>
            <a:ext cx="4655556" cy="2004002"/>
          </a:xfrm>
          <a:prstGeom prst="rect">
            <a:avLst/>
          </a:prstGeom>
        </p:spPr>
      </p:pic>
      <p:sp>
        <p:nvSpPr>
          <p:cNvPr id="6" name="Rectangle 5">
            <a:extLst>
              <a:ext uri="{FF2B5EF4-FFF2-40B4-BE49-F238E27FC236}">
                <a16:creationId xmlns:a16="http://schemas.microsoft.com/office/drawing/2014/main" id="{EA786635-82C5-4F9C-B4A1-3875BDE7314B}"/>
              </a:ext>
            </a:extLst>
          </p:cNvPr>
          <p:cNvSpPr/>
          <p:nvPr/>
        </p:nvSpPr>
        <p:spPr>
          <a:xfrm>
            <a:off x="838200" y="6217442"/>
            <a:ext cx="1258455" cy="2418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4BD0FD3-A13F-44CD-9208-3C582EAC7E93}"/>
              </a:ext>
            </a:extLst>
          </p:cNvPr>
          <p:cNvSpPr/>
          <p:nvPr/>
        </p:nvSpPr>
        <p:spPr>
          <a:xfrm>
            <a:off x="8364523" y="5902631"/>
            <a:ext cx="1987492" cy="2418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077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F625-9052-43B4-B25D-60B51BB20C9D}"/>
              </a:ext>
            </a:extLst>
          </p:cNvPr>
          <p:cNvSpPr>
            <a:spLocks noGrp="1"/>
          </p:cNvSpPr>
          <p:nvPr>
            <p:ph type="title"/>
          </p:nvPr>
        </p:nvSpPr>
        <p:spPr/>
        <p:txBody>
          <a:bodyPr/>
          <a:lstStyle/>
          <a:p>
            <a:r>
              <a:rPr lang="en-US" dirty="0" err="1"/>
              <a:t>practiceInputOutput</a:t>
            </a:r>
            <a:r>
              <a:rPr lang="en-US" dirty="0"/>
              <a:t> project</a:t>
            </a:r>
          </a:p>
        </p:txBody>
      </p:sp>
      <p:sp>
        <p:nvSpPr>
          <p:cNvPr id="3" name="Content Placeholder 2">
            <a:extLst>
              <a:ext uri="{FF2B5EF4-FFF2-40B4-BE49-F238E27FC236}">
                <a16:creationId xmlns:a16="http://schemas.microsoft.com/office/drawing/2014/main" id="{9B2DD8A6-EE01-44BD-86D0-2BB798511E75}"/>
              </a:ext>
            </a:extLst>
          </p:cNvPr>
          <p:cNvSpPr>
            <a:spLocks noGrp="1"/>
          </p:cNvSpPr>
          <p:nvPr>
            <p:ph idx="1"/>
          </p:nvPr>
        </p:nvSpPr>
        <p:spPr>
          <a:xfrm>
            <a:off x="838199" y="1825625"/>
            <a:ext cx="10939943" cy="4351338"/>
          </a:xfrm>
        </p:spPr>
        <p:txBody>
          <a:bodyPr/>
          <a:lstStyle/>
          <a:p>
            <a:r>
              <a:rPr lang="en-US" dirty="0"/>
              <a:t>In the app.component.html (parent’s template), refer to the </a:t>
            </a:r>
            <a:r>
              <a:rPr lang="en-US" sz="2600" dirty="0" err="1">
                <a:solidFill>
                  <a:srgbClr val="FF0000"/>
                </a:solidFill>
                <a:latin typeface="Courier New" panose="02070309020205020404" pitchFamily="49" charset="0"/>
                <a:cs typeface="Courier New" panose="02070309020205020404" pitchFamily="49" charset="0"/>
              </a:rPr>
              <a:t>inputText</a:t>
            </a:r>
            <a:r>
              <a:rPr lang="en-US" dirty="0"/>
              <a:t> property inside </a:t>
            </a:r>
            <a:r>
              <a:rPr lang="en-US" sz="2600" dirty="0">
                <a:solidFill>
                  <a:srgbClr val="FF0000"/>
                </a:solidFill>
                <a:latin typeface="Courier New" panose="02070309020205020404" pitchFamily="49" charset="0"/>
                <a:cs typeface="Courier New" panose="02070309020205020404" pitchFamily="49" charset="0"/>
              </a:rPr>
              <a:t>[ ] </a:t>
            </a:r>
            <a:r>
              <a:rPr lang="en-US" dirty="0"/>
              <a:t>brackets inside the </a:t>
            </a:r>
            <a:r>
              <a:rPr lang="en-US" sz="2600" dirty="0">
                <a:solidFill>
                  <a:srgbClr val="FF0000"/>
                </a:solidFill>
                <a:latin typeface="Courier New" panose="02070309020205020404" pitchFamily="49" charset="0"/>
                <a:cs typeface="Courier New" panose="02070309020205020404" pitchFamily="49" charset="0"/>
              </a:rPr>
              <a:t>&lt;app-</a:t>
            </a:r>
            <a:r>
              <a:rPr lang="en-US" sz="2600" dirty="0" err="1">
                <a:solidFill>
                  <a:srgbClr val="FF0000"/>
                </a:solidFill>
                <a:latin typeface="Courier New" panose="02070309020205020404" pitchFamily="49" charset="0"/>
                <a:cs typeface="Courier New" panose="02070309020205020404" pitchFamily="49" charset="0"/>
              </a:rPr>
              <a:t>childcomponent</a:t>
            </a:r>
            <a:r>
              <a:rPr lang="en-US" sz="2600" dirty="0">
                <a:solidFill>
                  <a:srgbClr val="FF0000"/>
                </a:solidFill>
                <a:latin typeface="Courier New" panose="02070309020205020404" pitchFamily="49" charset="0"/>
                <a:cs typeface="Courier New" panose="02070309020205020404" pitchFamily="49" charset="0"/>
              </a:rPr>
              <a:t>&gt;</a:t>
            </a:r>
            <a:r>
              <a:rPr lang="en-US" dirty="0"/>
              <a:t> tags and set it’s value to </a:t>
            </a:r>
            <a:r>
              <a:rPr lang="en-US" sz="2600" dirty="0" err="1">
                <a:solidFill>
                  <a:srgbClr val="FF0000"/>
                </a:solidFill>
                <a:latin typeface="Courier New" panose="02070309020205020404" pitchFamily="49" charset="0"/>
                <a:cs typeface="Courier New" panose="02070309020205020404" pitchFamily="49" charset="0"/>
              </a:rPr>
              <a:t>pText</a:t>
            </a:r>
            <a:r>
              <a:rPr lang="en-US" dirty="0"/>
              <a:t> property</a:t>
            </a:r>
          </a:p>
          <a:p>
            <a:endParaRPr lang="en-US" dirty="0"/>
          </a:p>
        </p:txBody>
      </p:sp>
      <p:pic>
        <p:nvPicPr>
          <p:cNvPr id="5" name="Picture 4">
            <a:extLst>
              <a:ext uri="{FF2B5EF4-FFF2-40B4-BE49-F238E27FC236}">
                <a16:creationId xmlns:a16="http://schemas.microsoft.com/office/drawing/2014/main" id="{3C846A74-3D59-4126-B457-CB3A72DE7573}"/>
              </a:ext>
            </a:extLst>
          </p:cNvPr>
          <p:cNvPicPr>
            <a:picLocks noChangeAspect="1"/>
          </p:cNvPicPr>
          <p:nvPr/>
        </p:nvPicPr>
        <p:blipFill>
          <a:blip r:embed="rId2"/>
          <a:stretch>
            <a:fillRect/>
          </a:stretch>
        </p:blipFill>
        <p:spPr>
          <a:xfrm>
            <a:off x="1900237" y="3197254"/>
            <a:ext cx="8391525" cy="3543300"/>
          </a:xfrm>
          <a:prstGeom prst="rect">
            <a:avLst/>
          </a:prstGeom>
        </p:spPr>
      </p:pic>
      <p:sp>
        <p:nvSpPr>
          <p:cNvPr id="8" name="Rectangle 7">
            <a:extLst>
              <a:ext uri="{FF2B5EF4-FFF2-40B4-BE49-F238E27FC236}">
                <a16:creationId xmlns:a16="http://schemas.microsoft.com/office/drawing/2014/main" id="{5C5F9238-0686-4503-A745-24E6975ACCAF}"/>
              </a:ext>
            </a:extLst>
          </p:cNvPr>
          <p:cNvSpPr/>
          <p:nvPr/>
        </p:nvSpPr>
        <p:spPr>
          <a:xfrm>
            <a:off x="5998128" y="6048462"/>
            <a:ext cx="1921079" cy="327171"/>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7527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2D1C-7A0E-48A1-A2D2-A0228CE4C806}"/>
              </a:ext>
            </a:extLst>
          </p:cNvPr>
          <p:cNvSpPr>
            <a:spLocks noGrp="1"/>
          </p:cNvSpPr>
          <p:nvPr>
            <p:ph type="title"/>
          </p:nvPr>
        </p:nvSpPr>
        <p:spPr/>
        <p:txBody>
          <a:bodyPr>
            <a:normAutofit/>
          </a:bodyPr>
          <a:lstStyle/>
          <a:p>
            <a:r>
              <a:rPr lang="en-US" dirty="0" err="1"/>
              <a:t>practiceInputOutput</a:t>
            </a:r>
            <a:r>
              <a:rPr lang="en-US" dirty="0"/>
              <a:t> project</a:t>
            </a:r>
          </a:p>
        </p:txBody>
      </p:sp>
      <p:sp>
        <p:nvSpPr>
          <p:cNvPr id="3" name="Content Placeholder 2">
            <a:extLst>
              <a:ext uri="{FF2B5EF4-FFF2-40B4-BE49-F238E27FC236}">
                <a16:creationId xmlns:a16="http://schemas.microsoft.com/office/drawing/2014/main" id="{ABE5B894-812B-4213-B8FC-98537C415E7B}"/>
              </a:ext>
            </a:extLst>
          </p:cNvPr>
          <p:cNvSpPr>
            <a:spLocks noGrp="1"/>
          </p:cNvSpPr>
          <p:nvPr>
            <p:ph idx="1"/>
          </p:nvPr>
        </p:nvSpPr>
        <p:spPr/>
        <p:txBody>
          <a:bodyPr>
            <a:normAutofit/>
          </a:bodyPr>
          <a:lstStyle/>
          <a:p>
            <a:r>
              <a:rPr lang="en-US" sz="2000" dirty="0"/>
              <a:t>Save the changes and run the application.</a:t>
            </a:r>
          </a:p>
          <a:p>
            <a:r>
              <a:rPr lang="en-US" sz="2000" dirty="0"/>
              <a:t>As you type something in the textbox in parent, you will see the same text appearing in the child component.</a:t>
            </a:r>
          </a:p>
          <a:p>
            <a:r>
              <a:rPr lang="en-US" sz="2000" dirty="0"/>
              <a:t>This demonstrates data communication  from parent to child using </a:t>
            </a:r>
            <a:r>
              <a:rPr lang="en-US" sz="2600" dirty="0">
                <a:solidFill>
                  <a:srgbClr val="FF0000"/>
                </a:solidFill>
                <a:latin typeface="Courier New" panose="02070309020205020404" pitchFamily="49" charset="0"/>
                <a:cs typeface="Courier New" panose="02070309020205020404" pitchFamily="49" charset="0"/>
              </a:rPr>
              <a:t>@Input( ) </a:t>
            </a:r>
            <a:r>
              <a:rPr lang="en-US" sz="2000" dirty="0"/>
              <a:t>binding</a:t>
            </a:r>
          </a:p>
        </p:txBody>
      </p:sp>
      <p:pic>
        <p:nvPicPr>
          <p:cNvPr id="4" name="Picture 3">
            <a:extLst>
              <a:ext uri="{FF2B5EF4-FFF2-40B4-BE49-F238E27FC236}">
                <a16:creationId xmlns:a16="http://schemas.microsoft.com/office/drawing/2014/main" id="{BB50F071-0C8E-447A-97EB-DF3044A778FE}"/>
              </a:ext>
            </a:extLst>
          </p:cNvPr>
          <p:cNvPicPr>
            <a:picLocks noChangeAspect="1"/>
          </p:cNvPicPr>
          <p:nvPr/>
        </p:nvPicPr>
        <p:blipFill>
          <a:blip r:embed="rId2"/>
          <a:stretch>
            <a:fillRect/>
          </a:stretch>
        </p:blipFill>
        <p:spPr>
          <a:xfrm>
            <a:off x="1324951" y="3224217"/>
            <a:ext cx="9207741" cy="3551798"/>
          </a:xfrm>
          <a:prstGeom prst="rect">
            <a:avLst/>
          </a:prstGeom>
        </p:spPr>
      </p:pic>
      <p:sp>
        <p:nvSpPr>
          <p:cNvPr id="5" name="Rectangle 4">
            <a:extLst>
              <a:ext uri="{FF2B5EF4-FFF2-40B4-BE49-F238E27FC236}">
                <a16:creationId xmlns:a16="http://schemas.microsoft.com/office/drawing/2014/main" id="{F57D4DC5-8C6E-4DD4-89AA-6A3587A68287}"/>
              </a:ext>
            </a:extLst>
          </p:cNvPr>
          <p:cNvSpPr/>
          <p:nvPr/>
        </p:nvSpPr>
        <p:spPr>
          <a:xfrm>
            <a:off x="1487055" y="3759200"/>
            <a:ext cx="1736436"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137507-F1BE-495C-BDFA-A9CA76469AAA}"/>
              </a:ext>
            </a:extLst>
          </p:cNvPr>
          <p:cNvSpPr/>
          <p:nvPr/>
        </p:nvSpPr>
        <p:spPr>
          <a:xfrm>
            <a:off x="4359563" y="5102836"/>
            <a:ext cx="1881845"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97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E9A3-D75D-4CEF-A2B5-34AB120C21BE}"/>
              </a:ext>
            </a:extLst>
          </p:cNvPr>
          <p:cNvSpPr>
            <a:spLocks noGrp="1"/>
          </p:cNvSpPr>
          <p:nvPr>
            <p:ph type="title"/>
          </p:nvPr>
        </p:nvSpPr>
        <p:spPr/>
        <p:txBody>
          <a:bodyPr/>
          <a:lstStyle/>
          <a:p>
            <a:r>
              <a:rPr lang="en-US" dirty="0" err="1"/>
              <a:t>practiceInputOutput</a:t>
            </a:r>
            <a:r>
              <a:rPr lang="en-US" dirty="0"/>
              <a:t> project</a:t>
            </a:r>
          </a:p>
        </p:txBody>
      </p:sp>
      <p:sp>
        <p:nvSpPr>
          <p:cNvPr id="3" name="Content Placeholder 2">
            <a:extLst>
              <a:ext uri="{FF2B5EF4-FFF2-40B4-BE49-F238E27FC236}">
                <a16:creationId xmlns:a16="http://schemas.microsoft.com/office/drawing/2014/main" id="{759265E6-26C8-46CA-A1B3-95FD44784BC0}"/>
              </a:ext>
            </a:extLst>
          </p:cNvPr>
          <p:cNvSpPr>
            <a:spLocks noGrp="1"/>
          </p:cNvSpPr>
          <p:nvPr>
            <p:ph idx="1"/>
          </p:nvPr>
        </p:nvSpPr>
        <p:spPr/>
        <p:txBody>
          <a:bodyPr>
            <a:normAutofit fontScale="77500" lnSpcReduction="20000"/>
          </a:bodyPr>
          <a:lstStyle/>
          <a:p>
            <a:r>
              <a:rPr lang="en-US" dirty="0"/>
              <a:t>Now we will demonstrate the data communication from child to parent in response to some event on child’s template.</a:t>
            </a:r>
          </a:p>
          <a:p>
            <a:r>
              <a:rPr lang="en-US" dirty="0"/>
              <a:t>In the </a:t>
            </a:r>
            <a:r>
              <a:rPr lang="en-US" dirty="0" err="1"/>
              <a:t>childcomponent.component.ts</a:t>
            </a:r>
            <a:r>
              <a:rPr lang="en-US" dirty="0"/>
              <a:t>, define a property </a:t>
            </a:r>
            <a:r>
              <a:rPr lang="en-US" sz="3100" dirty="0" err="1">
                <a:solidFill>
                  <a:srgbClr val="FF0000"/>
                </a:solidFill>
                <a:latin typeface="Courier New" panose="02070309020205020404" pitchFamily="49" charset="0"/>
                <a:cs typeface="Courier New" panose="02070309020205020404" pitchFamily="49" charset="0"/>
              </a:rPr>
              <a:t>outputEvent</a:t>
            </a:r>
            <a:r>
              <a:rPr lang="en-US" sz="3100" dirty="0">
                <a:solidFill>
                  <a:srgbClr val="FF0000"/>
                </a:solidFill>
                <a:latin typeface="Courier New" panose="02070309020205020404" pitchFamily="49" charset="0"/>
                <a:cs typeface="Courier New" panose="02070309020205020404" pitchFamily="49" charset="0"/>
              </a:rPr>
              <a:t> </a:t>
            </a:r>
            <a:r>
              <a:rPr lang="en-US" dirty="0"/>
              <a:t>and initialize to a new </a:t>
            </a:r>
            <a:r>
              <a:rPr lang="en-US" sz="3100" dirty="0" err="1">
                <a:solidFill>
                  <a:srgbClr val="FF0000"/>
                </a:solidFill>
                <a:latin typeface="Courier New" panose="02070309020205020404" pitchFamily="49" charset="0"/>
                <a:cs typeface="Courier New" panose="02070309020205020404" pitchFamily="49" charset="0"/>
              </a:rPr>
              <a:t>EventEmitter</a:t>
            </a:r>
            <a:r>
              <a:rPr lang="en-US" dirty="0"/>
              <a:t> object.</a:t>
            </a:r>
          </a:p>
          <a:p>
            <a:r>
              <a:rPr lang="en-US" dirty="0"/>
              <a:t>Add </a:t>
            </a:r>
            <a:r>
              <a:rPr lang="en-US" sz="3100" dirty="0">
                <a:solidFill>
                  <a:srgbClr val="FF0000"/>
                </a:solidFill>
                <a:latin typeface="Courier New" panose="02070309020205020404" pitchFamily="49" charset="0"/>
                <a:cs typeface="Courier New" panose="02070309020205020404" pitchFamily="49" charset="0"/>
              </a:rPr>
              <a:t>@</a:t>
            </a:r>
            <a:r>
              <a:rPr lang="en-US" sz="3100" dirty="0" err="1">
                <a:solidFill>
                  <a:srgbClr val="FF0000"/>
                </a:solidFill>
                <a:latin typeface="Courier New" panose="02070309020205020404" pitchFamily="49" charset="0"/>
                <a:cs typeface="Courier New" panose="02070309020205020404" pitchFamily="49" charset="0"/>
              </a:rPr>
              <a:t>Ouput</a:t>
            </a:r>
            <a:r>
              <a:rPr lang="en-US" sz="3100" dirty="0">
                <a:solidFill>
                  <a:srgbClr val="FF0000"/>
                </a:solidFill>
                <a:latin typeface="Courier New" panose="02070309020205020404" pitchFamily="49" charset="0"/>
                <a:cs typeface="Courier New" panose="02070309020205020404" pitchFamily="49" charset="0"/>
              </a:rPr>
              <a:t>( ) </a:t>
            </a:r>
            <a:r>
              <a:rPr lang="en-US" dirty="0"/>
              <a:t>decorator to </a:t>
            </a:r>
            <a:r>
              <a:rPr lang="en-US" sz="3100" dirty="0" err="1">
                <a:solidFill>
                  <a:srgbClr val="FF0000"/>
                </a:solidFill>
                <a:latin typeface="Courier New" panose="02070309020205020404" pitchFamily="49" charset="0"/>
                <a:cs typeface="Courier New" panose="02070309020205020404" pitchFamily="49" charset="0"/>
              </a:rPr>
              <a:t>outputEvent</a:t>
            </a:r>
            <a:r>
              <a:rPr lang="en-US" sz="3100" dirty="0">
                <a:solidFill>
                  <a:srgbClr val="FF0000"/>
                </a:solidFill>
                <a:latin typeface="Courier New" panose="02070309020205020404" pitchFamily="49" charset="0"/>
                <a:cs typeface="Courier New" panose="02070309020205020404" pitchFamily="49" charset="0"/>
              </a:rPr>
              <a:t> </a:t>
            </a:r>
            <a:r>
              <a:rPr lang="en-US" dirty="0"/>
              <a:t>property.</a:t>
            </a:r>
          </a:p>
          <a:p>
            <a:r>
              <a:rPr lang="en-US" dirty="0"/>
              <a:t>Make sure to import </a:t>
            </a:r>
            <a:r>
              <a:rPr lang="en-US" sz="3100" dirty="0">
                <a:solidFill>
                  <a:srgbClr val="FF0000"/>
                </a:solidFill>
                <a:latin typeface="Courier New" panose="02070309020205020404" pitchFamily="49" charset="0"/>
                <a:cs typeface="Courier New" panose="02070309020205020404" pitchFamily="49" charset="0"/>
              </a:rPr>
              <a:t>Output</a:t>
            </a:r>
            <a:r>
              <a:rPr lang="en-US" dirty="0"/>
              <a:t> and </a:t>
            </a:r>
            <a:r>
              <a:rPr lang="en-US" sz="3100" dirty="0" err="1">
                <a:solidFill>
                  <a:srgbClr val="FF0000"/>
                </a:solidFill>
                <a:latin typeface="Courier New" panose="02070309020205020404" pitchFamily="49" charset="0"/>
                <a:cs typeface="Courier New" panose="02070309020205020404" pitchFamily="49" charset="0"/>
              </a:rPr>
              <a:t>EventEmitte</a:t>
            </a:r>
            <a:r>
              <a:rPr lang="en-US" dirty="0" err="1"/>
              <a:t>r</a:t>
            </a:r>
            <a:r>
              <a:rPr lang="en-US" dirty="0"/>
              <a:t> from </a:t>
            </a:r>
            <a:r>
              <a:rPr lang="en-US" sz="3100" dirty="0">
                <a:solidFill>
                  <a:srgbClr val="FF0000"/>
                </a:solidFill>
                <a:latin typeface="Courier New" panose="02070309020205020404" pitchFamily="49" charset="0"/>
                <a:cs typeface="Courier New" panose="02070309020205020404" pitchFamily="49" charset="0"/>
              </a:rPr>
              <a:t>@angular/core</a:t>
            </a:r>
          </a:p>
          <a:p>
            <a:r>
              <a:rPr lang="en-US" dirty="0"/>
              <a:t>Also define a string property </a:t>
            </a:r>
            <a:r>
              <a:rPr lang="en-US" sz="3100" dirty="0">
                <a:solidFill>
                  <a:srgbClr val="FF0000"/>
                </a:solidFill>
                <a:latin typeface="Courier New" panose="02070309020205020404" pitchFamily="49" charset="0"/>
                <a:cs typeface="Courier New" panose="02070309020205020404" pitchFamily="49" charset="0"/>
              </a:rPr>
              <a:t>message</a:t>
            </a:r>
            <a:r>
              <a:rPr lang="en-US" dirty="0"/>
              <a:t> whose value will be obtained from the textbox in child component and will be emitted to the parent component.</a:t>
            </a:r>
          </a:p>
          <a:p>
            <a:r>
              <a:rPr lang="en-US" dirty="0"/>
              <a:t>Finally, implement </a:t>
            </a:r>
            <a:r>
              <a:rPr lang="en-US" sz="3100" dirty="0" err="1">
                <a:solidFill>
                  <a:srgbClr val="FF0000"/>
                </a:solidFill>
                <a:latin typeface="Courier New" panose="02070309020205020404" pitchFamily="49" charset="0"/>
                <a:cs typeface="Courier New" panose="02070309020205020404" pitchFamily="49" charset="0"/>
              </a:rPr>
              <a:t>sendMessage</a:t>
            </a:r>
            <a:r>
              <a:rPr lang="en-US" sz="3100" dirty="0">
                <a:solidFill>
                  <a:srgbClr val="FF0000"/>
                </a:solidFill>
                <a:latin typeface="Courier New" panose="02070309020205020404" pitchFamily="49" charset="0"/>
                <a:cs typeface="Courier New" panose="02070309020205020404" pitchFamily="49" charset="0"/>
              </a:rPr>
              <a:t>( ) </a:t>
            </a:r>
            <a:r>
              <a:rPr lang="en-US" dirty="0"/>
              <a:t>function which will be called in response to click of the button in the child component. This function will in turn  call the </a:t>
            </a:r>
            <a:r>
              <a:rPr lang="en-US" sz="3100" dirty="0">
                <a:solidFill>
                  <a:srgbClr val="FF0000"/>
                </a:solidFill>
                <a:latin typeface="Courier New" panose="02070309020205020404" pitchFamily="49" charset="0"/>
                <a:cs typeface="Courier New" panose="02070309020205020404" pitchFamily="49" charset="0"/>
              </a:rPr>
              <a:t>emit( ) </a:t>
            </a:r>
            <a:r>
              <a:rPr lang="en-US" dirty="0"/>
              <a:t>function with </a:t>
            </a:r>
            <a:r>
              <a:rPr lang="en-US" sz="3100" dirty="0">
                <a:solidFill>
                  <a:srgbClr val="FF0000"/>
                </a:solidFill>
                <a:latin typeface="Courier New" panose="02070309020205020404" pitchFamily="49" charset="0"/>
                <a:cs typeface="Courier New" panose="02070309020205020404" pitchFamily="49" charset="0"/>
              </a:rPr>
              <a:t>message</a:t>
            </a:r>
            <a:r>
              <a:rPr lang="en-US" dirty="0"/>
              <a:t> as the parameter on the </a:t>
            </a:r>
            <a:r>
              <a:rPr lang="en-US" sz="3100" dirty="0" err="1">
                <a:solidFill>
                  <a:srgbClr val="FF0000"/>
                </a:solidFill>
                <a:latin typeface="Courier New" panose="02070309020205020404" pitchFamily="49" charset="0"/>
                <a:cs typeface="Courier New" panose="02070309020205020404" pitchFamily="49" charset="0"/>
              </a:rPr>
              <a:t>outputEvent</a:t>
            </a:r>
            <a:r>
              <a:rPr lang="en-US" dirty="0"/>
              <a:t> </a:t>
            </a:r>
            <a:r>
              <a:rPr lang="en-US" sz="3400" dirty="0" err="1">
                <a:solidFill>
                  <a:srgbClr val="FF0000"/>
                </a:solidFill>
                <a:latin typeface="Courier New" panose="02070309020205020404" pitchFamily="49" charset="0"/>
                <a:cs typeface="Courier New" panose="02070309020205020404" pitchFamily="49" charset="0"/>
              </a:rPr>
              <a:t>EventEmitter</a:t>
            </a:r>
            <a:r>
              <a:rPr lang="en-US" dirty="0"/>
              <a:t> object.</a:t>
            </a:r>
          </a:p>
          <a:p>
            <a:r>
              <a:rPr lang="en-US" dirty="0"/>
              <a:t>See the next slide for changes explained earlier.</a:t>
            </a:r>
          </a:p>
        </p:txBody>
      </p:sp>
    </p:spTree>
    <p:extLst>
      <p:ext uri="{BB962C8B-B14F-4D97-AF65-F5344CB8AC3E}">
        <p14:creationId xmlns:p14="http://schemas.microsoft.com/office/powerpoint/2010/main" val="82835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ED20F-7445-4D90-B145-9CC111EF052B}"/>
              </a:ext>
            </a:extLst>
          </p:cNvPr>
          <p:cNvSpPr>
            <a:spLocks noGrp="1"/>
          </p:cNvSpPr>
          <p:nvPr>
            <p:ph type="title"/>
          </p:nvPr>
        </p:nvSpPr>
        <p:spPr/>
        <p:txBody>
          <a:bodyPr/>
          <a:lstStyle/>
          <a:p>
            <a:r>
              <a:rPr lang="en-US" dirty="0" err="1"/>
              <a:t>practiceInputOutput</a:t>
            </a:r>
            <a:r>
              <a:rPr lang="en-US" dirty="0"/>
              <a:t> project</a:t>
            </a:r>
          </a:p>
        </p:txBody>
      </p:sp>
      <p:pic>
        <p:nvPicPr>
          <p:cNvPr id="4" name="Content Placeholder 3">
            <a:extLst>
              <a:ext uri="{FF2B5EF4-FFF2-40B4-BE49-F238E27FC236}">
                <a16:creationId xmlns:a16="http://schemas.microsoft.com/office/drawing/2014/main" id="{2DE65CB2-7EB9-4746-B3EE-61CA62E30E6F}"/>
              </a:ext>
            </a:extLst>
          </p:cNvPr>
          <p:cNvPicPr>
            <a:picLocks noGrp="1" noChangeAspect="1"/>
          </p:cNvPicPr>
          <p:nvPr>
            <p:ph idx="1"/>
          </p:nvPr>
        </p:nvPicPr>
        <p:blipFill>
          <a:blip r:embed="rId2"/>
          <a:stretch>
            <a:fillRect/>
          </a:stretch>
        </p:blipFill>
        <p:spPr>
          <a:xfrm>
            <a:off x="2225287" y="1758513"/>
            <a:ext cx="7741426" cy="4976088"/>
          </a:xfrm>
          <a:prstGeom prst="rect">
            <a:avLst/>
          </a:prstGeom>
        </p:spPr>
      </p:pic>
      <p:sp>
        <p:nvSpPr>
          <p:cNvPr id="5" name="Rectangle 4">
            <a:extLst>
              <a:ext uri="{FF2B5EF4-FFF2-40B4-BE49-F238E27FC236}">
                <a16:creationId xmlns:a16="http://schemas.microsoft.com/office/drawing/2014/main" id="{A7ACFAAF-E435-44CB-B8D1-CC9342B1B803}"/>
              </a:ext>
            </a:extLst>
          </p:cNvPr>
          <p:cNvSpPr/>
          <p:nvPr/>
        </p:nvSpPr>
        <p:spPr>
          <a:xfrm>
            <a:off x="5285064" y="2039210"/>
            <a:ext cx="1501630" cy="201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3B2C1B2-837A-445C-921E-DABE631B7D45}"/>
              </a:ext>
            </a:extLst>
          </p:cNvPr>
          <p:cNvSpPr/>
          <p:nvPr/>
        </p:nvSpPr>
        <p:spPr>
          <a:xfrm>
            <a:off x="2962711" y="4055007"/>
            <a:ext cx="3647814" cy="324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B27907C-C083-4511-9E78-F102D7454D71}"/>
              </a:ext>
            </a:extLst>
          </p:cNvPr>
          <p:cNvSpPr/>
          <p:nvPr/>
        </p:nvSpPr>
        <p:spPr>
          <a:xfrm>
            <a:off x="2962711" y="4446877"/>
            <a:ext cx="1592510" cy="3240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5594294-49C5-420E-94FF-07FDA3CD92A5}"/>
              </a:ext>
            </a:extLst>
          </p:cNvPr>
          <p:cNvSpPr/>
          <p:nvPr/>
        </p:nvSpPr>
        <p:spPr>
          <a:xfrm>
            <a:off x="2962710" y="5865303"/>
            <a:ext cx="2792137" cy="5438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4834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DBC5-BE10-4D00-9A2B-55E80E016338}"/>
              </a:ext>
            </a:extLst>
          </p:cNvPr>
          <p:cNvSpPr>
            <a:spLocks noGrp="1"/>
          </p:cNvSpPr>
          <p:nvPr>
            <p:ph type="title"/>
          </p:nvPr>
        </p:nvSpPr>
        <p:spPr/>
        <p:txBody>
          <a:bodyPr/>
          <a:lstStyle/>
          <a:p>
            <a:r>
              <a:rPr lang="en-US" dirty="0" err="1"/>
              <a:t>practiceInputOutput</a:t>
            </a:r>
            <a:r>
              <a:rPr lang="en-US" dirty="0"/>
              <a:t> project</a:t>
            </a:r>
          </a:p>
        </p:txBody>
      </p:sp>
      <p:sp>
        <p:nvSpPr>
          <p:cNvPr id="3" name="Content Placeholder 2">
            <a:extLst>
              <a:ext uri="{FF2B5EF4-FFF2-40B4-BE49-F238E27FC236}">
                <a16:creationId xmlns:a16="http://schemas.microsoft.com/office/drawing/2014/main" id="{9C6ACB47-8C25-40B5-93B3-5C3410EC0A73}"/>
              </a:ext>
            </a:extLst>
          </p:cNvPr>
          <p:cNvSpPr>
            <a:spLocks noGrp="1"/>
          </p:cNvSpPr>
          <p:nvPr>
            <p:ph idx="1"/>
          </p:nvPr>
        </p:nvSpPr>
        <p:spPr/>
        <p:txBody>
          <a:bodyPr/>
          <a:lstStyle/>
          <a:p>
            <a:r>
              <a:rPr lang="en-US" dirty="0"/>
              <a:t>In the childcomponent.component.html make the following changes:</a:t>
            </a:r>
          </a:p>
          <a:p>
            <a:pPr lvl="1"/>
            <a:r>
              <a:rPr lang="en-US" dirty="0"/>
              <a:t>Use </a:t>
            </a:r>
            <a:r>
              <a:rPr lang="en-US" dirty="0" err="1">
                <a:solidFill>
                  <a:srgbClr val="FF0000"/>
                </a:solidFill>
                <a:latin typeface="Courier New" panose="02070309020205020404" pitchFamily="49" charset="0"/>
                <a:cs typeface="Courier New" panose="02070309020205020404" pitchFamily="49" charset="0"/>
              </a:rPr>
              <a:t>ngModel</a:t>
            </a:r>
            <a:r>
              <a:rPr lang="en-US" dirty="0">
                <a:solidFill>
                  <a:srgbClr val="FF0000"/>
                </a:solidFill>
                <a:latin typeface="Courier New" panose="02070309020205020404" pitchFamily="49" charset="0"/>
                <a:cs typeface="Courier New" panose="02070309020205020404" pitchFamily="49" charset="0"/>
              </a:rPr>
              <a:t> </a:t>
            </a:r>
            <a:r>
              <a:rPr lang="en-US" dirty="0"/>
              <a:t>to set the value of </a:t>
            </a:r>
            <a:r>
              <a:rPr lang="en-US" dirty="0">
                <a:solidFill>
                  <a:srgbClr val="FF0000"/>
                </a:solidFill>
                <a:latin typeface="Courier New" panose="02070309020205020404" pitchFamily="49" charset="0"/>
                <a:cs typeface="Courier New" panose="02070309020205020404" pitchFamily="49" charset="0"/>
              </a:rPr>
              <a:t>message</a:t>
            </a:r>
            <a:r>
              <a:rPr lang="en-US" dirty="0"/>
              <a:t> property in the </a:t>
            </a:r>
            <a:r>
              <a:rPr lang="en-US" dirty="0">
                <a:solidFill>
                  <a:srgbClr val="FF0000"/>
                </a:solidFill>
                <a:latin typeface="Courier New" panose="02070309020205020404" pitchFamily="49" charset="0"/>
                <a:cs typeface="Courier New" panose="02070309020205020404" pitchFamily="49" charset="0"/>
              </a:rPr>
              <a:t>&lt;input&gt; </a:t>
            </a:r>
            <a:r>
              <a:rPr lang="en-US" dirty="0"/>
              <a:t>tags</a:t>
            </a:r>
          </a:p>
          <a:p>
            <a:pPr lvl="1"/>
            <a:r>
              <a:rPr lang="en-US" dirty="0"/>
              <a:t>In the button, for click event, invoke </a:t>
            </a:r>
            <a:r>
              <a:rPr lang="en-US" dirty="0" err="1">
                <a:solidFill>
                  <a:srgbClr val="FF0000"/>
                </a:solidFill>
                <a:latin typeface="Courier New" panose="02070309020205020404" pitchFamily="49" charset="0"/>
                <a:cs typeface="Courier New" panose="02070309020205020404" pitchFamily="49" charset="0"/>
              </a:rPr>
              <a:t>sendMessage</a:t>
            </a:r>
            <a:r>
              <a:rPr lang="en-US" dirty="0">
                <a:solidFill>
                  <a:srgbClr val="FF0000"/>
                </a:solidFill>
                <a:latin typeface="Courier New" panose="02070309020205020404" pitchFamily="49" charset="0"/>
                <a:cs typeface="Courier New" panose="02070309020205020404" pitchFamily="49" charset="0"/>
              </a:rPr>
              <a:t>( )</a:t>
            </a:r>
            <a:r>
              <a:rPr lang="en-US" dirty="0"/>
              <a:t> function</a:t>
            </a:r>
          </a:p>
          <a:p>
            <a:endParaRPr lang="en-US" dirty="0"/>
          </a:p>
        </p:txBody>
      </p:sp>
      <p:pic>
        <p:nvPicPr>
          <p:cNvPr id="4" name="Picture 3">
            <a:extLst>
              <a:ext uri="{FF2B5EF4-FFF2-40B4-BE49-F238E27FC236}">
                <a16:creationId xmlns:a16="http://schemas.microsoft.com/office/drawing/2014/main" id="{B612CDC8-B6DD-47AB-9BD2-F00FF7E68B20}"/>
              </a:ext>
            </a:extLst>
          </p:cNvPr>
          <p:cNvPicPr>
            <a:picLocks noChangeAspect="1"/>
          </p:cNvPicPr>
          <p:nvPr/>
        </p:nvPicPr>
        <p:blipFill>
          <a:blip r:embed="rId2"/>
          <a:stretch>
            <a:fillRect/>
          </a:stretch>
        </p:blipFill>
        <p:spPr>
          <a:xfrm>
            <a:off x="2207490" y="3181779"/>
            <a:ext cx="8346209" cy="3504338"/>
          </a:xfrm>
          <a:prstGeom prst="rect">
            <a:avLst/>
          </a:prstGeom>
        </p:spPr>
      </p:pic>
      <p:sp>
        <p:nvSpPr>
          <p:cNvPr id="5" name="Rectangle 4">
            <a:extLst>
              <a:ext uri="{FF2B5EF4-FFF2-40B4-BE49-F238E27FC236}">
                <a16:creationId xmlns:a16="http://schemas.microsoft.com/office/drawing/2014/main" id="{DCF15A34-F335-4877-A7E3-A10E1385D001}"/>
              </a:ext>
            </a:extLst>
          </p:cNvPr>
          <p:cNvSpPr/>
          <p:nvPr/>
        </p:nvSpPr>
        <p:spPr>
          <a:xfrm>
            <a:off x="5083729" y="4732612"/>
            <a:ext cx="1837188" cy="2923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D67A557-1F13-4005-B9EB-89700B5BD89B}"/>
              </a:ext>
            </a:extLst>
          </p:cNvPr>
          <p:cNvSpPr/>
          <p:nvPr/>
        </p:nvSpPr>
        <p:spPr>
          <a:xfrm>
            <a:off x="6226029" y="5308590"/>
            <a:ext cx="1944847" cy="2923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990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785A-C3B1-48DF-ABA3-D9CB45490233}"/>
              </a:ext>
            </a:extLst>
          </p:cNvPr>
          <p:cNvSpPr>
            <a:spLocks noGrp="1"/>
          </p:cNvSpPr>
          <p:nvPr>
            <p:ph type="title"/>
          </p:nvPr>
        </p:nvSpPr>
        <p:spPr/>
        <p:txBody>
          <a:bodyPr/>
          <a:lstStyle/>
          <a:p>
            <a:r>
              <a:rPr lang="en-US" dirty="0" err="1"/>
              <a:t>practiceInputOutput</a:t>
            </a:r>
            <a:r>
              <a:rPr lang="en-US" dirty="0"/>
              <a:t> project</a:t>
            </a:r>
          </a:p>
        </p:txBody>
      </p:sp>
      <p:sp>
        <p:nvSpPr>
          <p:cNvPr id="3" name="Content Placeholder 2">
            <a:extLst>
              <a:ext uri="{FF2B5EF4-FFF2-40B4-BE49-F238E27FC236}">
                <a16:creationId xmlns:a16="http://schemas.microsoft.com/office/drawing/2014/main" id="{D14C989E-73AA-4DFA-A4E6-06501B062E77}"/>
              </a:ext>
            </a:extLst>
          </p:cNvPr>
          <p:cNvSpPr>
            <a:spLocks noGrp="1"/>
          </p:cNvSpPr>
          <p:nvPr>
            <p:ph idx="1"/>
          </p:nvPr>
        </p:nvSpPr>
        <p:spPr/>
        <p:txBody>
          <a:bodyPr/>
          <a:lstStyle/>
          <a:p>
            <a:r>
              <a:rPr lang="en-US" dirty="0"/>
              <a:t>In </a:t>
            </a:r>
            <a:r>
              <a:rPr lang="en-US" dirty="0" err="1"/>
              <a:t>app.component.ts</a:t>
            </a:r>
            <a:r>
              <a:rPr lang="en-US" dirty="0"/>
              <a:t>, </a:t>
            </a:r>
          </a:p>
          <a:p>
            <a:pPr lvl="1"/>
            <a:r>
              <a:rPr lang="en-US" dirty="0"/>
              <a:t>Provide a string property </a:t>
            </a:r>
            <a:r>
              <a:rPr lang="en-US" dirty="0" err="1"/>
              <a:t>poText</a:t>
            </a:r>
            <a:r>
              <a:rPr lang="en-US" dirty="0"/>
              <a:t> that will hold the text received from the child component via the custom event object.</a:t>
            </a:r>
          </a:p>
          <a:p>
            <a:pPr lvl="1"/>
            <a:r>
              <a:rPr lang="en-US" dirty="0"/>
              <a:t>Implement the </a:t>
            </a:r>
            <a:r>
              <a:rPr lang="en-US" dirty="0" err="1"/>
              <a:t>receiveMessage</a:t>
            </a:r>
            <a:r>
              <a:rPr lang="en-US" dirty="0"/>
              <a:t> (msg: string ) method that will set the value of </a:t>
            </a:r>
            <a:r>
              <a:rPr lang="en-US" dirty="0" err="1"/>
              <a:t>poText</a:t>
            </a:r>
            <a:r>
              <a:rPr lang="en-US" dirty="0"/>
              <a:t> to msg string that will received via the $event object.</a:t>
            </a:r>
          </a:p>
          <a:p>
            <a:pPr lvl="1"/>
            <a:r>
              <a:rPr lang="en-US" dirty="0"/>
              <a:t>See the next slide for changes</a:t>
            </a:r>
          </a:p>
          <a:p>
            <a:r>
              <a:rPr lang="en-US" dirty="0"/>
              <a:t>In the app.component.html,</a:t>
            </a:r>
          </a:p>
          <a:p>
            <a:pPr lvl="1"/>
            <a:r>
              <a:rPr lang="en-US" dirty="0"/>
              <a:t>Use string interpolation to display the value of </a:t>
            </a:r>
            <a:r>
              <a:rPr lang="en-US" dirty="0" err="1"/>
              <a:t>poText</a:t>
            </a:r>
            <a:r>
              <a:rPr lang="en-US" dirty="0"/>
              <a:t> property in the &lt;p&gt; tags</a:t>
            </a:r>
          </a:p>
          <a:p>
            <a:pPr marL="457200" lvl="1" indent="0">
              <a:buNone/>
            </a:pPr>
            <a:endParaRPr lang="en-US" dirty="0"/>
          </a:p>
        </p:txBody>
      </p:sp>
      <p:pic>
        <p:nvPicPr>
          <p:cNvPr id="4" name="Picture 3">
            <a:extLst>
              <a:ext uri="{FF2B5EF4-FFF2-40B4-BE49-F238E27FC236}">
                <a16:creationId xmlns:a16="http://schemas.microsoft.com/office/drawing/2014/main" id="{08D1E114-C23C-4E76-9FB5-4FD1BFB6D366}"/>
              </a:ext>
            </a:extLst>
          </p:cNvPr>
          <p:cNvPicPr>
            <a:picLocks noChangeAspect="1"/>
          </p:cNvPicPr>
          <p:nvPr/>
        </p:nvPicPr>
        <p:blipFill>
          <a:blip r:embed="rId2"/>
          <a:stretch>
            <a:fillRect/>
          </a:stretch>
        </p:blipFill>
        <p:spPr>
          <a:xfrm>
            <a:off x="2997948" y="5046835"/>
            <a:ext cx="5802754" cy="1806155"/>
          </a:xfrm>
          <a:prstGeom prst="rect">
            <a:avLst/>
          </a:prstGeom>
        </p:spPr>
      </p:pic>
      <p:sp>
        <p:nvSpPr>
          <p:cNvPr id="5" name="Rectangle 4">
            <a:extLst>
              <a:ext uri="{FF2B5EF4-FFF2-40B4-BE49-F238E27FC236}">
                <a16:creationId xmlns:a16="http://schemas.microsoft.com/office/drawing/2014/main" id="{8864B62C-75E2-44D4-9511-D2862C4FB84D}"/>
              </a:ext>
            </a:extLst>
          </p:cNvPr>
          <p:cNvSpPr/>
          <p:nvPr/>
        </p:nvSpPr>
        <p:spPr>
          <a:xfrm>
            <a:off x="6922782" y="6492875"/>
            <a:ext cx="1579418" cy="3159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5213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F0D2-7EEB-4D34-8BDE-66501769D57F}"/>
              </a:ext>
            </a:extLst>
          </p:cNvPr>
          <p:cNvSpPr>
            <a:spLocks noGrp="1"/>
          </p:cNvSpPr>
          <p:nvPr>
            <p:ph type="title"/>
          </p:nvPr>
        </p:nvSpPr>
        <p:spPr/>
        <p:txBody>
          <a:bodyPr/>
          <a:lstStyle/>
          <a:p>
            <a:r>
              <a:rPr lang="en-US" dirty="0" err="1"/>
              <a:t>practiceInputOutput</a:t>
            </a:r>
            <a:r>
              <a:rPr lang="en-US" dirty="0"/>
              <a:t> project</a:t>
            </a:r>
          </a:p>
        </p:txBody>
      </p:sp>
      <p:pic>
        <p:nvPicPr>
          <p:cNvPr id="4" name="Content Placeholder 3">
            <a:extLst>
              <a:ext uri="{FF2B5EF4-FFF2-40B4-BE49-F238E27FC236}">
                <a16:creationId xmlns:a16="http://schemas.microsoft.com/office/drawing/2014/main" id="{AE7484F8-30EE-4D75-B9AA-523F8C8DD4D9}"/>
              </a:ext>
            </a:extLst>
          </p:cNvPr>
          <p:cNvPicPr>
            <a:picLocks noGrp="1" noChangeAspect="1"/>
          </p:cNvPicPr>
          <p:nvPr>
            <p:ph idx="1"/>
          </p:nvPr>
        </p:nvPicPr>
        <p:blipFill>
          <a:blip r:embed="rId2"/>
          <a:stretch>
            <a:fillRect/>
          </a:stretch>
        </p:blipFill>
        <p:spPr>
          <a:xfrm>
            <a:off x="939800" y="2000303"/>
            <a:ext cx="10515600" cy="4038925"/>
          </a:xfrm>
          <a:prstGeom prst="rect">
            <a:avLst/>
          </a:prstGeom>
        </p:spPr>
      </p:pic>
      <p:sp>
        <p:nvSpPr>
          <p:cNvPr id="5" name="Rectangle 4">
            <a:extLst>
              <a:ext uri="{FF2B5EF4-FFF2-40B4-BE49-F238E27FC236}">
                <a16:creationId xmlns:a16="http://schemas.microsoft.com/office/drawing/2014/main" id="{59923F0D-478B-4DE7-944B-2F1543B35751}"/>
              </a:ext>
            </a:extLst>
          </p:cNvPr>
          <p:cNvSpPr/>
          <p:nvPr/>
        </p:nvSpPr>
        <p:spPr>
          <a:xfrm>
            <a:off x="1819564" y="4572000"/>
            <a:ext cx="1736436" cy="249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E9D51F4-3E93-4132-8123-3811B700EA1E}"/>
              </a:ext>
            </a:extLst>
          </p:cNvPr>
          <p:cNvSpPr/>
          <p:nvPr/>
        </p:nvSpPr>
        <p:spPr>
          <a:xfrm>
            <a:off x="1720295" y="5180923"/>
            <a:ext cx="2558090" cy="6326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977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6844-7F3C-49C8-A272-429FB9246174}"/>
              </a:ext>
            </a:extLst>
          </p:cNvPr>
          <p:cNvSpPr>
            <a:spLocks noGrp="1"/>
          </p:cNvSpPr>
          <p:nvPr>
            <p:ph type="title"/>
          </p:nvPr>
        </p:nvSpPr>
        <p:spPr/>
        <p:txBody>
          <a:bodyPr/>
          <a:lstStyle/>
          <a:p>
            <a:r>
              <a:rPr lang="en-US" dirty="0" err="1"/>
              <a:t>practiceInputOutput</a:t>
            </a:r>
            <a:r>
              <a:rPr lang="en-US" dirty="0"/>
              <a:t> project</a:t>
            </a:r>
          </a:p>
        </p:txBody>
      </p:sp>
      <p:sp>
        <p:nvSpPr>
          <p:cNvPr id="3" name="Content Placeholder 2">
            <a:extLst>
              <a:ext uri="{FF2B5EF4-FFF2-40B4-BE49-F238E27FC236}">
                <a16:creationId xmlns:a16="http://schemas.microsoft.com/office/drawing/2014/main" id="{2CBE7E7A-2996-4FD1-95F2-181ABED638A5}"/>
              </a:ext>
            </a:extLst>
          </p:cNvPr>
          <p:cNvSpPr>
            <a:spLocks noGrp="1"/>
          </p:cNvSpPr>
          <p:nvPr>
            <p:ph idx="1"/>
          </p:nvPr>
        </p:nvSpPr>
        <p:spPr/>
        <p:txBody>
          <a:bodyPr>
            <a:normAutofit lnSpcReduction="10000"/>
          </a:bodyPr>
          <a:lstStyle/>
          <a:p>
            <a:r>
              <a:rPr lang="en-US" dirty="0"/>
              <a:t>In the app.component.html, in order to receive the custom event emitted (</a:t>
            </a:r>
            <a:r>
              <a:rPr lang="en-US" dirty="0" err="1"/>
              <a:t>outputEvent</a:t>
            </a:r>
            <a:r>
              <a:rPr lang="en-US" dirty="0"/>
              <a:t>) emitted by the child component, make the following changes</a:t>
            </a:r>
          </a:p>
          <a:p>
            <a:pPr lvl="1"/>
            <a:r>
              <a:rPr lang="en-US" dirty="0"/>
              <a:t>In the &lt;app-</a:t>
            </a:r>
            <a:r>
              <a:rPr lang="en-US" dirty="0" err="1"/>
              <a:t>childcomponent</a:t>
            </a:r>
            <a:r>
              <a:rPr lang="en-US" dirty="0"/>
              <a:t>&gt; tags, include</a:t>
            </a:r>
            <a:br>
              <a:rPr lang="en-US" dirty="0"/>
            </a:br>
            <a:r>
              <a:rPr lang="en-US" dirty="0"/>
              <a:t> (</a:t>
            </a:r>
            <a:r>
              <a:rPr lang="en-US" dirty="0" err="1"/>
              <a:t>outputEvent</a:t>
            </a:r>
            <a:r>
              <a:rPr lang="en-US" dirty="0"/>
              <a:t>) = “</a:t>
            </a:r>
            <a:r>
              <a:rPr lang="en-US" dirty="0" err="1"/>
              <a:t>receiveMessage</a:t>
            </a:r>
            <a:r>
              <a:rPr lang="en-US" dirty="0"/>
              <a:t>($event)”</a:t>
            </a:r>
          </a:p>
          <a:p>
            <a:pPr lvl="1"/>
            <a:endParaRPr lang="en-US" dirty="0"/>
          </a:p>
          <a:p>
            <a:pPr lvl="1"/>
            <a:endParaRPr lang="en-US" dirty="0"/>
          </a:p>
          <a:p>
            <a:pPr lvl="1"/>
            <a:endParaRPr lang="en-US" dirty="0"/>
          </a:p>
          <a:p>
            <a:pPr lvl="1"/>
            <a:endParaRPr lang="en-US" dirty="0"/>
          </a:p>
          <a:p>
            <a:pPr lvl="1"/>
            <a:r>
              <a:rPr lang="en-US" dirty="0" err="1"/>
              <a:t>outputEvent</a:t>
            </a:r>
            <a:r>
              <a:rPr lang="en-US" dirty="0"/>
              <a:t> is the </a:t>
            </a:r>
            <a:r>
              <a:rPr lang="en-US" dirty="0" err="1"/>
              <a:t>the</a:t>
            </a:r>
            <a:r>
              <a:rPr lang="en-US" dirty="0"/>
              <a:t> custom event object that will be received by the parent’s template and </a:t>
            </a:r>
            <a:r>
              <a:rPr lang="en-US" dirty="0" err="1"/>
              <a:t>receiveMessage</a:t>
            </a:r>
            <a:r>
              <a:rPr lang="en-US" dirty="0"/>
              <a:t>($event) is the function that will be invoked in response.</a:t>
            </a:r>
          </a:p>
          <a:p>
            <a:pPr lvl="1"/>
            <a:endParaRPr lang="en-US" dirty="0"/>
          </a:p>
        </p:txBody>
      </p:sp>
      <p:pic>
        <p:nvPicPr>
          <p:cNvPr id="4" name="Picture 3">
            <a:extLst>
              <a:ext uri="{FF2B5EF4-FFF2-40B4-BE49-F238E27FC236}">
                <a16:creationId xmlns:a16="http://schemas.microsoft.com/office/drawing/2014/main" id="{6A75AEB7-90F9-425C-92A8-35817FBB166B}"/>
              </a:ext>
            </a:extLst>
          </p:cNvPr>
          <p:cNvPicPr>
            <a:picLocks noChangeAspect="1"/>
          </p:cNvPicPr>
          <p:nvPr/>
        </p:nvPicPr>
        <p:blipFill>
          <a:blip r:embed="rId2"/>
          <a:stretch>
            <a:fillRect/>
          </a:stretch>
        </p:blipFill>
        <p:spPr>
          <a:xfrm>
            <a:off x="1590098" y="3788858"/>
            <a:ext cx="6000750" cy="1047750"/>
          </a:xfrm>
          <a:prstGeom prst="rect">
            <a:avLst/>
          </a:prstGeom>
        </p:spPr>
      </p:pic>
      <p:sp>
        <p:nvSpPr>
          <p:cNvPr id="5" name="Rectangle 4">
            <a:extLst>
              <a:ext uri="{FF2B5EF4-FFF2-40B4-BE49-F238E27FC236}">
                <a16:creationId xmlns:a16="http://schemas.microsoft.com/office/drawing/2014/main" id="{8E601634-00F0-439E-A25A-5DEA09F9718E}"/>
              </a:ext>
            </a:extLst>
          </p:cNvPr>
          <p:cNvSpPr/>
          <p:nvPr/>
        </p:nvSpPr>
        <p:spPr>
          <a:xfrm>
            <a:off x="1921164" y="4169569"/>
            <a:ext cx="3602181" cy="286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98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A798-1587-48E7-A56E-183DF61D7740}"/>
              </a:ext>
            </a:extLst>
          </p:cNvPr>
          <p:cNvSpPr>
            <a:spLocks noGrp="1"/>
          </p:cNvSpPr>
          <p:nvPr>
            <p:ph type="title"/>
          </p:nvPr>
        </p:nvSpPr>
        <p:spPr/>
        <p:txBody>
          <a:bodyPr/>
          <a:lstStyle/>
          <a:p>
            <a:r>
              <a:rPr lang="en-US" dirty="0" err="1"/>
              <a:t>practiceInputOutput</a:t>
            </a:r>
            <a:r>
              <a:rPr lang="en-US" dirty="0"/>
              <a:t> project</a:t>
            </a:r>
          </a:p>
        </p:txBody>
      </p:sp>
      <p:sp>
        <p:nvSpPr>
          <p:cNvPr id="3" name="Content Placeholder 2">
            <a:extLst>
              <a:ext uri="{FF2B5EF4-FFF2-40B4-BE49-F238E27FC236}">
                <a16:creationId xmlns:a16="http://schemas.microsoft.com/office/drawing/2014/main" id="{41BD656A-986A-483C-A367-5C1BE90371C1}"/>
              </a:ext>
            </a:extLst>
          </p:cNvPr>
          <p:cNvSpPr>
            <a:spLocks noGrp="1"/>
          </p:cNvSpPr>
          <p:nvPr>
            <p:ph idx="1"/>
          </p:nvPr>
        </p:nvSpPr>
        <p:spPr/>
        <p:txBody>
          <a:bodyPr/>
          <a:lstStyle/>
          <a:p>
            <a:r>
              <a:rPr lang="en-US" dirty="0"/>
              <a:t>Save the changes and type some text in textbox in child component and click the Send Message button. In response this text is displayed now in the parent component thus demonstrating data communication from child to parent in response to an event.</a:t>
            </a:r>
          </a:p>
        </p:txBody>
      </p:sp>
      <p:pic>
        <p:nvPicPr>
          <p:cNvPr id="4" name="Picture 3">
            <a:extLst>
              <a:ext uri="{FF2B5EF4-FFF2-40B4-BE49-F238E27FC236}">
                <a16:creationId xmlns:a16="http://schemas.microsoft.com/office/drawing/2014/main" id="{0EF22007-A311-42E5-A35C-43762584009D}"/>
              </a:ext>
            </a:extLst>
          </p:cNvPr>
          <p:cNvPicPr>
            <a:picLocks noChangeAspect="1"/>
          </p:cNvPicPr>
          <p:nvPr/>
        </p:nvPicPr>
        <p:blipFill>
          <a:blip r:embed="rId2"/>
          <a:stretch>
            <a:fillRect/>
          </a:stretch>
        </p:blipFill>
        <p:spPr>
          <a:xfrm>
            <a:off x="2124363" y="3562352"/>
            <a:ext cx="7164431" cy="3157207"/>
          </a:xfrm>
          <a:prstGeom prst="rect">
            <a:avLst/>
          </a:prstGeom>
        </p:spPr>
      </p:pic>
      <p:sp>
        <p:nvSpPr>
          <p:cNvPr id="5" name="Rectangle 4">
            <a:extLst>
              <a:ext uri="{FF2B5EF4-FFF2-40B4-BE49-F238E27FC236}">
                <a16:creationId xmlns:a16="http://schemas.microsoft.com/office/drawing/2014/main" id="{F6A865C7-CED0-47F0-AE88-EF74CAB4770B}"/>
              </a:ext>
            </a:extLst>
          </p:cNvPr>
          <p:cNvSpPr/>
          <p:nvPr/>
        </p:nvSpPr>
        <p:spPr>
          <a:xfrm>
            <a:off x="4313382" y="4202545"/>
            <a:ext cx="1588654" cy="35098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F063FD-7826-4E6B-A7B1-87EC40876164}"/>
              </a:ext>
            </a:extLst>
          </p:cNvPr>
          <p:cNvSpPr/>
          <p:nvPr/>
        </p:nvSpPr>
        <p:spPr>
          <a:xfrm>
            <a:off x="2877128" y="5498520"/>
            <a:ext cx="1588654" cy="350982"/>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31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121F-EB07-46DB-9F07-40119D484FA1}"/>
              </a:ext>
            </a:extLst>
          </p:cNvPr>
          <p:cNvSpPr>
            <a:spLocks noGrp="1"/>
          </p:cNvSpPr>
          <p:nvPr>
            <p:ph type="title"/>
          </p:nvPr>
        </p:nvSpPr>
        <p:spPr/>
        <p:txBody>
          <a:bodyPr/>
          <a:lstStyle/>
          <a:p>
            <a:r>
              <a:rPr lang="en-US" dirty="0"/>
              <a:t>Component Interaction</a:t>
            </a:r>
          </a:p>
        </p:txBody>
      </p:sp>
      <p:sp>
        <p:nvSpPr>
          <p:cNvPr id="3" name="Content Placeholder 2">
            <a:extLst>
              <a:ext uri="{FF2B5EF4-FFF2-40B4-BE49-F238E27FC236}">
                <a16:creationId xmlns:a16="http://schemas.microsoft.com/office/drawing/2014/main" id="{DA376C3F-A58E-4607-B0A2-088C262C6265}"/>
              </a:ext>
            </a:extLst>
          </p:cNvPr>
          <p:cNvSpPr>
            <a:spLocks noGrp="1"/>
          </p:cNvSpPr>
          <p:nvPr>
            <p:ph idx="1"/>
          </p:nvPr>
        </p:nvSpPr>
        <p:spPr>
          <a:xfrm>
            <a:off x="838200" y="2047297"/>
            <a:ext cx="10515600" cy="4351338"/>
          </a:xfrm>
        </p:spPr>
        <p:txBody>
          <a:bodyPr/>
          <a:lstStyle/>
          <a:p>
            <a:r>
              <a:rPr lang="en-US" dirty="0">
                <a:solidFill>
                  <a:srgbClr val="FF0000"/>
                </a:solidFill>
                <a:latin typeface="Courier New" panose="02070309020205020404" pitchFamily="49" charset="0"/>
                <a:cs typeface="Courier New" panose="02070309020205020404" pitchFamily="49" charset="0"/>
              </a:rPr>
              <a:t>@Input( ) </a:t>
            </a:r>
            <a:r>
              <a:rPr lang="en-US" dirty="0"/>
              <a:t>and </a:t>
            </a:r>
            <a:r>
              <a:rPr lang="en-US" dirty="0">
                <a:solidFill>
                  <a:srgbClr val="FF0000"/>
                </a:solidFill>
                <a:latin typeface="Courier New" panose="02070309020205020404" pitchFamily="49" charset="0"/>
                <a:cs typeface="Courier New" panose="02070309020205020404" pitchFamily="49" charset="0"/>
              </a:rPr>
              <a:t>@Output( ) </a:t>
            </a:r>
            <a:r>
              <a:rPr lang="en-US" dirty="0"/>
              <a:t>acts as an API (Application Programming Interface), of the child component in that they allow child to communicate with the parent.</a:t>
            </a:r>
          </a:p>
          <a:p>
            <a:r>
              <a:rPr lang="en-US" dirty="0"/>
              <a:t>Think of @Input( ) as a doorway allowing </a:t>
            </a:r>
            <a:r>
              <a:rPr lang="en-US" i="1" dirty="0">
                <a:solidFill>
                  <a:srgbClr val="FF0000"/>
                </a:solidFill>
              </a:rPr>
              <a:t>data to flow in </a:t>
            </a:r>
            <a:r>
              <a:rPr lang="en-US" dirty="0"/>
              <a:t>to child component</a:t>
            </a:r>
          </a:p>
          <a:p>
            <a:r>
              <a:rPr lang="en-US" dirty="0"/>
              <a:t>Think of @Output( ) as a doorway allowing </a:t>
            </a:r>
            <a:r>
              <a:rPr lang="en-US" i="1" dirty="0">
                <a:solidFill>
                  <a:srgbClr val="FF0000"/>
                </a:solidFill>
              </a:rPr>
              <a:t>data to flow out </a:t>
            </a:r>
            <a:r>
              <a:rPr lang="en-US" dirty="0"/>
              <a:t>from a child component</a:t>
            </a:r>
          </a:p>
        </p:txBody>
      </p:sp>
    </p:spTree>
    <p:extLst>
      <p:ext uri="{BB962C8B-B14F-4D97-AF65-F5344CB8AC3E}">
        <p14:creationId xmlns:p14="http://schemas.microsoft.com/office/powerpoint/2010/main" val="2581960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5C94A3-41AB-475C-80C1-94FD5258C98E}"/>
              </a:ext>
            </a:extLst>
          </p:cNvPr>
          <p:cNvPicPr>
            <a:picLocks noChangeAspect="1"/>
          </p:cNvPicPr>
          <p:nvPr/>
        </p:nvPicPr>
        <p:blipFill>
          <a:blip r:embed="rId2"/>
          <a:stretch>
            <a:fillRect/>
          </a:stretch>
        </p:blipFill>
        <p:spPr>
          <a:xfrm>
            <a:off x="337591" y="306278"/>
            <a:ext cx="4927108" cy="1442622"/>
          </a:xfrm>
          <a:prstGeom prst="rect">
            <a:avLst/>
          </a:prstGeom>
        </p:spPr>
      </p:pic>
      <p:pic>
        <p:nvPicPr>
          <p:cNvPr id="10" name="Picture 9">
            <a:extLst>
              <a:ext uri="{FF2B5EF4-FFF2-40B4-BE49-F238E27FC236}">
                <a16:creationId xmlns:a16="http://schemas.microsoft.com/office/drawing/2014/main" id="{A93B3FE4-DBAE-41D6-ACA2-666D3E8271C9}"/>
              </a:ext>
            </a:extLst>
          </p:cNvPr>
          <p:cNvPicPr>
            <a:picLocks noChangeAspect="1"/>
          </p:cNvPicPr>
          <p:nvPr/>
        </p:nvPicPr>
        <p:blipFill>
          <a:blip r:embed="rId3"/>
          <a:stretch>
            <a:fillRect/>
          </a:stretch>
        </p:blipFill>
        <p:spPr>
          <a:xfrm>
            <a:off x="453001" y="2876225"/>
            <a:ext cx="5712318" cy="1442622"/>
          </a:xfrm>
          <a:prstGeom prst="rect">
            <a:avLst/>
          </a:prstGeom>
        </p:spPr>
      </p:pic>
      <p:pic>
        <p:nvPicPr>
          <p:cNvPr id="11" name="Picture 10">
            <a:extLst>
              <a:ext uri="{FF2B5EF4-FFF2-40B4-BE49-F238E27FC236}">
                <a16:creationId xmlns:a16="http://schemas.microsoft.com/office/drawing/2014/main" id="{0D460BCA-CEED-483B-A797-23B1837D5593}"/>
              </a:ext>
            </a:extLst>
          </p:cNvPr>
          <p:cNvPicPr>
            <a:picLocks noChangeAspect="1"/>
          </p:cNvPicPr>
          <p:nvPr/>
        </p:nvPicPr>
        <p:blipFill>
          <a:blip r:embed="rId4"/>
          <a:stretch>
            <a:fillRect/>
          </a:stretch>
        </p:blipFill>
        <p:spPr>
          <a:xfrm>
            <a:off x="7554527" y="578067"/>
            <a:ext cx="3804805" cy="1260628"/>
          </a:xfrm>
          <a:prstGeom prst="rect">
            <a:avLst/>
          </a:prstGeom>
        </p:spPr>
      </p:pic>
      <p:pic>
        <p:nvPicPr>
          <p:cNvPr id="12" name="Picture 11">
            <a:extLst>
              <a:ext uri="{FF2B5EF4-FFF2-40B4-BE49-F238E27FC236}">
                <a16:creationId xmlns:a16="http://schemas.microsoft.com/office/drawing/2014/main" id="{BC5ED36C-04F5-426F-8285-E458173890DF}"/>
              </a:ext>
            </a:extLst>
          </p:cNvPr>
          <p:cNvPicPr>
            <a:picLocks noChangeAspect="1"/>
          </p:cNvPicPr>
          <p:nvPr/>
        </p:nvPicPr>
        <p:blipFill>
          <a:blip r:embed="rId5"/>
          <a:stretch>
            <a:fillRect/>
          </a:stretch>
        </p:blipFill>
        <p:spPr>
          <a:xfrm>
            <a:off x="8078772" y="2876225"/>
            <a:ext cx="3071581" cy="1319916"/>
          </a:xfrm>
          <a:prstGeom prst="rect">
            <a:avLst/>
          </a:prstGeom>
        </p:spPr>
      </p:pic>
      <p:pic>
        <p:nvPicPr>
          <p:cNvPr id="13" name="Picture 12">
            <a:extLst>
              <a:ext uri="{FF2B5EF4-FFF2-40B4-BE49-F238E27FC236}">
                <a16:creationId xmlns:a16="http://schemas.microsoft.com/office/drawing/2014/main" id="{67791C9F-724C-4D89-808D-D1E274E53A76}"/>
              </a:ext>
            </a:extLst>
          </p:cNvPr>
          <p:cNvPicPr>
            <a:picLocks noChangeAspect="1"/>
          </p:cNvPicPr>
          <p:nvPr/>
        </p:nvPicPr>
        <p:blipFill>
          <a:blip r:embed="rId6"/>
          <a:stretch>
            <a:fillRect/>
          </a:stretch>
        </p:blipFill>
        <p:spPr>
          <a:xfrm>
            <a:off x="3947426" y="5768451"/>
            <a:ext cx="7411906" cy="694492"/>
          </a:xfrm>
          <a:prstGeom prst="rect">
            <a:avLst/>
          </a:prstGeom>
        </p:spPr>
      </p:pic>
      <p:sp>
        <p:nvSpPr>
          <p:cNvPr id="14" name="TextBox 13">
            <a:extLst>
              <a:ext uri="{FF2B5EF4-FFF2-40B4-BE49-F238E27FC236}">
                <a16:creationId xmlns:a16="http://schemas.microsoft.com/office/drawing/2014/main" id="{CA01DB2E-23F8-44AB-8E45-AD5DCD79151C}"/>
              </a:ext>
            </a:extLst>
          </p:cNvPr>
          <p:cNvSpPr txBox="1"/>
          <p:nvPr/>
        </p:nvSpPr>
        <p:spPr>
          <a:xfrm>
            <a:off x="1438119" y="0"/>
            <a:ext cx="3302493" cy="369332"/>
          </a:xfrm>
          <a:prstGeom prst="rect">
            <a:avLst/>
          </a:prstGeom>
          <a:noFill/>
        </p:spPr>
        <p:txBody>
          <a:bodyPr wrap="square" rtlCol="0">
            <a:spAutoFit/>
          </a:bodyPr>
          <a:lstStyle/>
          <a:p>
            <a:r>
              <a:rPr lang="en-US" dirty="0" err="1">
                <a:solidFill>
                  <a:schemeClr val="accent2">
                    <a:lumMod val="75000"/>
                  </a:schemeClr>
                </a:solidFill>
              </a:rPr>
              <a:t>childComponent</a:t>
            </a:r>
            <a:r>
              <a:rPr lang="en-US" dirty="0">
                <a:solidFill>
                  <a:schemeClr val="accent2">
                    <a:lumMod val="75000"/>
                  </a:schemeClr>
                </a:solidFill>
              </a:rPr>
              <a:t> Template</a:t>
            </a:r>
          </a:p>
        </p:txBody>
      </p:sp>
      <p:cxnSp>
        <p:nvCxnSpPr>
          <p:cNvPr id="16" name="Straight Arrow Connector 15">
            <a:extLst>
              <a:ext uri="{FF2B5EF4-FFF2-40B4-BE49-F238E27FC236}">
                <a16:creationId xmlns:a16="http://schemas.microsoft.com/office/drawing/2014/main" id="{908FD792-C46C-4FA6-83C5-624033B7CEE4}"/>
              </a:ext>
            </a:extLst>
          </p:cNvPr>
          <p:cNvCxnSpPr/>
          <p:nvPr/>
        </p:nvCxnSpPr>
        <p:spPr>
          <a:xfrm flipH="1">
            <a:off x="1349406" y="656948"/>
            <a:ext cx="3089429" cy="25035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19E6A1-C481-47AB-ACCA-5F6EDB054971}"/>
              </a:ext>
            </a:extLst>
          </p:cNvPr>
          <p:cNvCxnSpPr>
            <a:cxnSpLocks/>
          </p:cNvCxnSpPr>
          <p:nvPr/>
        </p:nvCxnSpPr>
        <p:spPr>
          <a:xfrm flipH="1">
            <a:off x="1544715" y="1316047"/>
            <a:ext cx="3050259" cy="22814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F8A4B7-7F8F-4172-AD29-8F84D3CDA6D2}"/>
              </a:ext>
            </a:extLst>
          </p:cNvPr>
          <p:cNvSpPr txBox="1"/>
          <p:nvPr/>
        </p:nvSpPr>
        <p:spPr>
          <a:xfrm>
            <a:off x="1555644" y="2044540"/>
            <a:ext cx="1607878" cy="276999"/>
          </a:xfrm>
          <a:prstGeom prst="rect">
            <a:avLst/>
          </a:prstGeom>
          <a:noFill/>
        </p:spPr>
        <p:txBody>
          <a:bodyPr wrap="square" rtlCol="0">
            <a:spAutoFit/>
          </a:bodyPr>
          <a:lstStyle/>
          <a:p>
            <a:r>
              <a:rPr lang="en-US" sz="1200" dirty="0"/>
              <a:t>1. Updates message</a:t>
            </a:r>
          </a:p>
        </p:txBody>
      </p:sp>
      <p:sp>
        <p:nvSpPr>
          <p:cNvPr id="20" name="TextBox 19">
            <a:extLst>
              <a:ext uri="{FF2B5EF4-FFF2-40B4-BE49-F238E27FC236}">
                <a16:creationId xmlns:a16="http://schemas.microsoft.com/office/drawing/2014/main" id="{58769D38-4544-44B5-83F5-E09C107569D6}"/>
              </a:ext>
            </a:extLst>
          </p:cNvPr>
          <p:cNvSpPr txBox="1"/>
          <p:nvPr/>
        </p:nvSpPr>
        <p:spPr>
          <a:xfrm>
            <a:off x="3358632" y="2179350"/>
            <a:ext cx="1291899" cy="461665"/>
          </a:xfrm>
          <a:prstGeom prst="rect">
            <a:avLst/>
          </a:prstGeom>
          <a:noFill/>
        </p:spPr>
        <p:txBody>
          <a:bodyPr wrap="square" rtlCol="0">
            <a:spAutoFit/>
          </a:bodyPr>
          <a:lstStyle/>
          <a:p>
            <a:r>
              <a:rPr lang="en-US" sz="1200" dirty="0"/>
              <a:t>2. </a:t>
            </a:r>
            <a:r>
              <a:rPr lang="en-US" sz="1200" dirty="0" err="1"/>
              <a:t>sendMessage</a:t>
            </a:r>
            <a:r>
              <a:rPr lang="en-US" sz="1200" dirty="0"/>
              <a:t>() Function called</a:t>
            </a:r>
          </a:p>
        </p:txBody>
      </p:sp>
      <p:sp>
        <p:nvSpPr>
          <p:cNvPr id="21" name="TextBox 20">
            <a:extLst>
              <a:ext uri="{FF2B5EF4-FFF2-40B4-BE49-F238E27FC236}">
                <a16:creationId xmlns:a16="http://schemas.microsoft.com/office/drawing/2014/main" id="{58EA3FE8-DAF9-4930-8343-56B7104F22C1}"/>
              </a:ext>
            </a:extLst>
          </p:cNvPr>
          <p:cNvSpPr txBox="1"/>
          <p:nvPr/>
        </p:nvSpPr>
        <p:spPr>
          <a:xfrm>
            <a:off x="737086" y="3768340"/>
            <a:ext cx="3089429" cy="328545"/>
          </a:xfrm>
          <a:prstGeom prst="rect">
            <a:avLst/>
          </a:prstGeom>
          <a:noFill/>
          <a:ln>
            <a:solidFill>
              <a:srgbClr val="FF0000"/>
            </a:solidFill>
          </a:ln>
        </p:spPr>
        <p:txBody>
          <a:bodyPr wrap="square" rtlCol="0">
            <a:spAutoFit/>
          </a:bodyPr>
          <a:lstStyle/>
          <a:p>
            <a:endParaRPr lang="en-US" dirty="0"/>
          </a:p>
        </p:txBody>
      </p:sp>
      <p:cxnSp>
        <p:nvCxnSpPr>
          <p:cNvPr id="23" name="Straight Arrow Connector 22">
            <a:extLst>
              <a:ext uri="{FF2B5EF4-FFF2-40B4-BE49-F238E27FC236}">
                <a16:creationId xmlns:a16="http://schemas.microsoft.com/office/drawing/2014/main" id="{8B516190-B789-4B68-9544-2F862615C89D}"/>
              </a:ext>
            </a:extLst>
          </p:cNvPr>
          <p:cNvCxnSpPr/>
          <p:nvPr/>
        </p:nvCxnSpPr>
        <p:spPr>
          <a:xfrm flipV="1">
            <a:off x="3195961" y="1393794"/>
            <a:ext cx="4980373" cy="23745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492672F-463D-4D3A-B0EC-56B63FA7039B}"/>
              </a:ext>
            </a:extLst>
          </p:cNvPr>
          <p:cNvSpPr txBox="1"/>
          <p:nvPr/>
        </p:nvSpPr>
        <p:spPr>
          <a:xfrm>
            <a:off x="6090081" y="2271948"/>
            <a:ext cx="1633011" cy="461665"/>
          </a:xfrm>
          <a:prstGeom prst="rect">
            <a:avLst/>
          </a:prstGeom>
          <a:noFill/>
        </p:spPr>
        <p:txBody>
          <a:bodyPr wrap="square" rtlCol="0">
            <a:spAutoFit/>
          </a:bodyPr>
          <a:lstStyle/>
          <a:p>
            <a:r>
              <a:rPr lang="en-US" sz="1200" dirty="0"/>
              <a:t>3. Event object is emitted</a:t>
            </a:r>
          </a:p>
        </p:txBody>
      </p:sp>
      <p:sp>
        <p:nvSpPr>
          <p:cNvPr id="25" name="TextBox 24">
            <a:extLst>
              <a:ext uri="{FF2B5EF4-FFF2-40B4-BE49-F238E27FC236}">
                <a16:creationId xmlns:a16="http://schemas.microsoft.com/office/drawing/2014/main" id="{78DCF45F-1EDD-4201-9315-7D02E4F95354}"/>
              </a:ext>
            </a:extLst>
          </p:cNvPr>
          <p:cNvSpPr txBox="1"/>
          <p:nvPr/>
        </p:nvSpPr>
        <p:spPr>
          <a:xfrm>
            <a:off x="7960071" y="1166576"/>
            <a:ext cx="3175816" cy="227218"/>
          </a:xfrm>
          <a:prstGeom prst="rect">
            <a:avLst/>
          </a:prstGeom>
          <a:noFill/>
          <a:ln>
            <a:solidFill>
              <a:srgbClr val="FF0000"/>
            </a:solidFill>
          </a:ln>
        </p:spPr>
        <p:txBody>
          <a:bodyPr wrap="square" rtlCol="0">
            <a:spAutoFit/>
          </a:bodyPr>
          <a:lstStyle/>
          <a:p>
            <a:endParaRPr lang="en-US" dirty="0"/>
          </a:p>
        </p:txBody>
      </p:sp>
      <p:cxnSp>
        <p:nvCxnSpPr>
          <p:cNvPr id="27" name="Straight Arrow Connector 26">
            <a:extLst>
              <a:ext uri="{FF2B5EF4-FFF2-40B4-BE49-F238E27FC236}">
                <a16:creationId xmlns:a16="http://schemas.microsoft.com/office/drawing/2014/main" id="{6292FEB6-D080-457C-AF24-DE6896E7CF73}"/>
              </a:ext>
            </a:extLst>
          </p:cNvPr>
          <p:cNvCxnSpPr/>
          <p:nvPr/>
        </p:nvCxnSpPr>
        <p:spPr>
          <a:xfrm flipH="1">
            <a:off x="9525740" y="1316047"/>
            <a:ext cx="612559" cy="2190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2B217DC-00CB-4518-A9D6-2EB45835123E}"/>
              </a:ext>
            </a:extLst>
          </p:cNvPr>
          <p:cNvSpPr txBox="1"/>
          <p:nvPr/>
        </p:nvSpPr>
        <p:spPr>
          <a:xfrm>
            <a:off x="9711774" y="797244"/>
            <a:ext cx="1647558" cy="369332"/>
          </a:xfrm>
          <a:prstGeom prst="rect">
            <a:avLst/>
          </a:prstGeom>
          <a:noFill/>
        </p:spPr>
        <p:txBody>
          <a:bodyPr wrap="square" rtlCol="0">
            <a:spAutoFit/>
          </a:bodyPr>
          <a:lstStyle/>
          <a:p>
            <a:r>
              <a:rPr lang="en-US" dirty="0">
                <a:solidFill>
                  <a:srgbClr val="FF0000"/>
                </a:solidFill>
              </a:rPr>
              <a:t>Output binding</a:t>
            </a:r>
          </a:p>
        </p:txBody>
      </p:sp>
      <p:sp>
        <p:nvSpPr>
          <p:cNvPr id="29" name="TextBox 28">
            <a:extLst>
              <a:ext uri="{FF2B5EF4-FFF2-40B4-BE49-F238E27FC236}">
                <a16:creationId xmlns:a16="http://schemas.microsoft.com/office/drawing/2014/main" id="{62E63A6E-DDAB-4FAF-804E-FD32B96851E3}"/>
              </a:ext>
            </a:extLst>
          </p:cNvPr>
          <p:cNvSpPr txBox="1"/>
          <p:nvPr/>
        </p:nvSpPr>
        <p:spPr>
          <a:xfrm>
            <a:off x="9825538" y="2059929"/>
            <a:ext cx="1846556" cy="523220"/>
          </a:xfrm>
          <a:prstGeom prst="rect">
            <a:avLst/>
          </a:prstGeom>
          <a:noFill/>
        </p:spPr>
        <p:txBody>
          <a:bodyPr wrap="square" rtlCol="0">
            <a:spAutoFit/>
          </a:bodyPr>
          <a:lstStyle/>
          <a:p>
            <a:r>
              <a:rPr lang="en-US" sz="1400" dirty="0"/>
              <a:t>4. </a:t>
            </a:r>
            <a:r>
              <a:rPr lang="en-US" sz="1400" dirty="0" err="1"/>
              <a:t>receiveMessage</a:t>
            </a:r>
            <a:r>
              <a:rPr lang="en-US" sz="1400" dirty="0"/>
              <a:t>( ) function called </a:t>
            </a:r>
          </a:p>
        </p:txBody>
      </p:sp>
      <p:cxnSp>
        <p:nvCxnSpPr>
          <p:cNvPr id="31" name="Straight Arrow Connector 30">
            <a:extLst>
              <a:ext uri="{FF2B5EF4-FFF2-40B4-BE49-F238E27FC236}">
                <a16:creationId xmlns:a16="http://schemas.microsoft.com/office/drawing/2014/main" id="{ACA83D99-531E-4C37-AB17-C6DBFC19F269}"/>
              </a:ext>
            </a:extLst>
          </p:cNvPr>
          <p:cNvCxnSpPr/>
          <p:nvPr/>
        </p:nvCxnSpPr>
        <p:spPr>
          <a:xfrm flipH="1">
            <a:off x="8327254" y="3160450"/>
            <a:ext cx="239697" cy="28142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A14E1F5-7E4B-4B91-BD20-DDDC9CDC9695}"/>
              </a:ext>
            </a:extLst>
          </p:cNvPr>
          <p:cNvSpPr txBox="1"/>
          <p:nvPr/>
        </p:nvSpPr>
        <p:spPr>
          <a:xfrm>
            <a:off x="8371643" y="4720484"/>
            <a:ext cx="1779974" cy="738664"/>
          </a:xfrm>
          <a:prstGeom prst="rect">
            <a:avLst/>
          </a:prstGeom>
          <a:noFill/>
        </p:spPr>
        <p:txBody>
          <a:bodyPr wrap="square" rtlCol="0">
            <a:spAutoFit/>
          </a:bodyPr>
          <a:lstStyle/>
          <a:p>
            <a:r>
              <a:rPr lang="en-US" sz="1400" dirty="0"/>
              <a:t>5. Displays new value of </a:t>
            </a:r>
            <a:r>
              <a:rPr lang="en-US" sz="1400" dirty="0" err="1"/>
              <a:t>poText</a:t>
            </a:r>
            <a:r>
              <a:rPr lang="en-US" sz="1400" dirty="0"/>
              <a:t> in parent template</a:t>
            </a:r>
          </a:p>
        </p:txBody>
      </p:sp>
      <p:sp>
        <p:nvSpPr>
          <p:cNvPr id="33" name="TextBox 32">
            <a:extLst>
              <a:ext uri="{FF2B5EF4-FFF2-40B4-BE49-F238E27FC236}">
                <a16:creationId xmlns:a16="http://schemas.microsoft.com/office/drawing/2014/main" id="{219FF047-9112-4C8C-8C2D-00EA57E858E0}"/>
              </a:ext>
            </a:extLst>
          </p:cNvPr>
          <p:cNvSpPr txBox="1"/>
          <p:nvPr/>
        </p:nvSpPr>
        <p:spPr>
          <a:xfrm>
            <a:off x="1624614" y="4492101"/>
            <a:ext cx="3195961" cy="381432"/>
          </a:xfrm>
          <a:prstGeom prst="rect">
            <a:avLst/>
          </a:prstGeom>
          <a:noFill/>
        </p:spPr>
        <p:txBody>
          <a:bodyPr wrap="square" rtlCol="0">
            <a:spAutoFit/>
          </a:bodyPr>
          <a:lstStyle/>
          <a:p>
            <a:r>
              <a:rPr lang="en-US" dirty="0" err="1">
                <a:solidFill>
                  <a:schemeClr val="accent2">
                    <a:lumMod val="75000"/>
                  </a:schemeClr>
                </a:solidFill>
              </a:rPr>
              <a:t>ChildComponent</a:t>
            </a:r>
            <a:r>
              <a:rPr lang="en-US" dirty="0">
                <a:solidFill>
                  <a:schemeClr val="accent2">
                    <a:lumMod val="75000"/>
                  </a:schemeClr>
                </a:solidFill>
              </a:rPr>
              <a:t> class</a:t>
            </a:r>
          </a:p>
        </p:txBody>
      </p:sp>
      <p:sp>
        <p:nvSpPr>
          <p:cNvPr id="34" name="TextBox 33">
            <a:extLst>
              <a:ext uri="{FF2B5EF4-FFF2-40B4-BE49-F238E27FC236}">
                <a16:creationId xmlns:a16="http://schemas.microsoft.com/office/drawing/2014/main" id="{5BD378B0-7676-4645-8A55-F7A7F81879C3}"/>
              </a:ext>
            </a:extLst>
          </p:cNvPr>
          <p:cNvSpPr txBox="1"/>
          <p:nvPr/>
        </p:nvSpPr>
        <p:spPr>
          <a:xfrm>
            <a:off x="8078773" y="168676"/>
            <a:ext cx="1864218" cy="369332"/>
          </a:xfrm>
          <a:prstGeom prst="rect">
            <a:avLst/>
          </a:prstGeom>
          <a:noFill/>
        </p:spPr>
        <p:txBody>
          <a:bodyPr wrap="square" rtlCol="0">
            <a:spAutoFit/>
          </a:bodyPr>
          <a:lstStyle/>
          <a:p>
            <a:r>
              <a:rPr lang="en-US" dirty="0">
                <a:solidFill>
                  <a:schemeClr val="accent2">
                    <a:lumMod val="75000"/>
                  </a:schemeClr>
                </a:solidFill>
              </a:rPr>
              <a:t>Parent Template</a:t>
            </a:r>
          </a:p>
        </p:txBody>
      </p:sp>
      <p:sp>
        <p:nvSpPr>
          <p:cNvPr id="35" name="TextBox 34">
            <a:extLst>
              <a:ext uri="{FF2B5EF4-FFF2-40B4-BE49-F238E27FC236}">
                <a16:creationId xmlns:a16="http://schemas.microsoft.com/office/drawing/2014/main" id="{3C651635-A9E6-4634-9D10-6854D2BCD194}"/>
              </a:ext>
            </a:extLst>
          </p:cNvPr>
          <p:cNvSpPr txBox="1"/>
          <p:nvPr/>
        </p:nvSpPr>
        <p:spPr>
          <a:xfrm>
            <a:off x="9200403" y="4327725"/>
            <a:ext cx="2666020" cy="369332"/>
          </a:xfrm>
          <a:prstGeom prst="rect">
            <a:avLst/>
          </a:prstGeom>
          <a:noFill/>
        </p:spPr>
        <p:txBody>
          <a:bodyPr wrap="square" rtlCol="0">
            <a:spAutoFit/>
          </a:bodyPr>
          <a:lstStyle/>
          <a:p>
            <a:r>
              <a:rPr lang="en-US" dirty="0">
                <a:solidFill>
                  <a:schemeClr val="accent2">
                    <a:lumMod val="75000"/>
                  </a:schemeClr>
                </a:solidFill>
              </a:rPr>
              <a:t>Parent Component class</a:t>
            </a:r>
          </a:p>
        </p:txBody>
      </p:sp>
      <p:sp>
        <p:nvSpPr>
          <p:cNvPr id="36" name="TextBox 35">
            <a:extLst>
              <a:ext uri="{FF2B5EF4-FFF2-40B4-BE49-F238E27FC236}">
                <a16:creationId xmlns:a16="http://schemas.microsoft.com/office/drawing/2014/main" id="{47900068-EBC7-4283-AF0D-33670DA5BDD3}"/>
              </a:ext>
            </a:extLst>
          </p:cNvPr>
          <p:cNvSpPr txBox="1"/>
          <p:nvPr/>
        </p:nvSpPr>
        <p:spPr>
          <a:xfrm>
            <a:off x="4092606" y="5353235"/>
            <a:ext cx="2769833" cy="369332"/>
          </a:xfrm>
          <a:prstGeom prst="rect">
            <a:avLst/>
          </a:prstGeom>
          <a:noFill/>
        </p:spPr>
        <p:txBody>
          <a:bodyPr wrap="square" rtlCol="0">
            <a:spAutoFit/>
          </a:bodyPr>
          <a:lstStyle/>
          <a:p>
            <a:r>
              <a:rPr lang="en-US" dirty="0">
                <a:solidFill>
                  <a:schemeClr val="accent2">
                    <a:lumMod val="75000"/>
                  </a:schemeClr>
                </a:solidFill>
              </a:rPr>
              <a:t>Parent Template </a:t>
            </a:r>
          </a:p>
        </p:txBody>
      </p:sp>
      <p:sp>
        <p:nvSpPr>
          <p:cNvPr id="37" name="TextBox 36">
            <a:extLst>
              <a:ext uri="{FF2B5EF4-FFF2-40B4-BE49-F238E27FC236}">
                <a16:creationId xmlns:a16="http://schemas.microsoft.com/office/drawing/2014/main" id="{0FC9F91A-ED6A-4478-A4A1-E2D91B90019A}"/>
              </a:ext>
            </a:extLst>
          </p:cNvPr>
          <p:cNvSpPr txBox="1"/>
          <p:nvPr/>
        </p:nvSpPr>
        <p:spPr>
          <a:xfrm>
            <a:off x="9075796" y="3859001"/>
            <a:ext cx="2125005" cy="369332"/>
          </a:xfrm>
          <a:prstGeom prst="rect">
            <a:avLst/>
          </a:prstGeom>
          <a:noFill/>
        </p:spPr>
        <p:txBody>
          <a:bodyPr wrap="square" rtlCol="0">
            <a:spAutoFit/>
          </a:bodyPr>
          <a:lstStyle/>
          <a:p>
            <a:r>
              <a:rPr lang="en-US" dirty="0" err="1">
                <a:solidFill>
                  <a:srgbClr val="FF0000"/>
                </a:solidFill>
              </a:rPr>
              <a:t>poText</a:t>
            </a:r>
            <a:r>
              <a:rPr lang="en-US" dirty="0">
                <a:solidFill>
                  <a:srgbClr val="FF0000"/>
                </a:solidFill>
              </a:rPr>
              <a:t> updated</a:t>
            </a:r>
          </a:p>
        </p:txBody>
      </p:sp>
      <p:sp>
        <p:nvSpPr>
          <p:cNvPr id="38" name="TextBox 37">
            <a:extLst>
              <a:ext uri="{FF2B5EF4-FFF2-40B4-BE49-F238E27FC236}">
                <a16:creationId xmlns:a16="http://schemas.microsoft.com/office/drawing/2014/main" id="{5A745569-321D-4A21-A6BA-8401544F9B11}"/>
              </a:ext>
            </a:extLst>
          </p:cNvPr>
          <p:cNvSpPr txBox="1"/>
          <p:nvPr/>
        </p:nvSpPr>
        <p:spPr>
          <a:xfrm>
            <a:off x="106532" y="5439234"/>
            <a:ext cx="2882105" cy="1015663"/>
          </a:xfrm>
          <a:prstGeom prst="rect">
            <a:avLst/>
          </a:prstGeom>
          <a:noFill/>
        </p:spPr>
        <p:txBody>
          <a:bodyPr wrap="square" rtlCol="0">
            <a:spAutoFit/>
          </a:bodyPr>
          <a:lstStyle/>
          <a:p>
            <a:r>
              <a:rPr lang="en-US" sz="2000" dirty="0">
                <a:solidFill>
                  <a:srgbClr val="FF0000"/>
                </a:solidFill>
              </a:rPr>
              <a:t>Data Communication from Child Component to Parent Component</a:t>
            </a:r>
          </a:p>
        </p:txBody>
      </p:sp>
    </p:spTree>
    <p:extLst>
      <p:ext uri="{BB962C8B-B14F-4D97-AF65-F5344CB8AC3E}">
        <p14:creationId xmlns:p14="http://schemas.microsoft.com/office/powerpoint/2010/main" val="2150069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D44D-CD26-4C05-893F-0EE150875572}"/>
              </a:ext>
            </a:extLst>
          </p:cNvPr>
          <p:cNvSpPr>
            <a:spLocks noGrp="1"/>
          </p:cNvSpPr>
          <p:nvPr>
            <p:ph type="title"/>
          </p:nvPr>
        </p:nvSpPr>
        <p:spPr/>
        <p:txBody>
          <a:bodyPr/>
          <a:lstStyle/>
          <a:p>
            <a:r>
              <a:rPr lang="en-US" dirty="0"/>
              <a:t>Parent and Child Components</a:t>
            </a:r>
          </a:p>
        </p:txBody>
      </p:sp>
      <p:sp>
        <p:nvSpPr>
          <p:cNvPr id="3" name="Content Placeholder 2">
            <a:extLst>
              <a:ext uri="{FF2B5EF4-FFF2-40B4-BE49-F238E27FC236}">
                <a16:creationId xmlns:a16="http://schemas.microsoft.com/office/drawing/2014/main" id="{FD1B6BFA-88F9-4A85-9F05-C3394C6E2160}"/>
              </a:ext>
            </a:extLst>
          </p:cNvPr>
          <p:cNvSpPr>
            <a:spLocks noGrp="1"/>
          </p:cNvSpPr>
          <p:nvPr>
            <p:ph idx="1"/>
          </p:nvPr>
        </p:nvSpPr>
        <p:spPr>
          <a:xfrm>
            <a:off x="838200" y="1825625"/>
            <a:ext cx="10956636" cy="4351338"/>
          </a:xfrm>
        </p:spPr>
        <p:txBody>
          <a:bodyPr>
            <a:normAutofit lnSpcReduction="10000"/>
          </a:bodyPr>
          <a:lstStyle/>
          <a:p>
            <a:r>
              <a:rPr lang="en-US" dirty="0"/>
              <a:t>Child component is a component that is nested inside another component (parent component)</a:t>
            </a:r>
          </a:p>
          <a:p>
            <a:r>
              <a:rPr lang="en-US" dirty="0"/>
              <a:t>In </a:t>
            </a:r>
            <a:r>
              <a:rPr lang="en-US" dirty="0">
                <a:solidFill>
                  <a:srgbClr val="FF0000"/>
                </a:solidFill>
                <a:latin typeface="Courier New" panose="02070309020205020404" pitchFamily="49" charset="0"/>
                <a:cs typeface="Courier New" panose="02070309020205020404" pitchFamily="49" charset="0"/>
              </a:rPr>
              <a:t>app.component.html</a:t>
            </a:r>
          </a:p>
          <a:p>
            <a:pPr marL="914400" lvl="2" indent="0">
              <a:buNone/>
            </a:pPr>
            <a:r>
              <a:rPr lang="en-US" sz="2800" dirty="0">
                <a:latin typeface="Courier New" panose="02070309020205020404" pitchFamily="49" charset="0"/>
                <a:cs typeface="Courier New" panose="02070309020205020404" pitchFamily="49" charset="0"/>
              </a:rPr>
              <a:t>&lt;div&gt;</a:t>
            </a:r>
          </a:p>
          <a:p>
            <a:pPr marL="1371600" lvl="3" indent="0">
              <a:buNone/>
            </a:pPr>
            <a:r>
              <a:rPr lang="en-US" sz="2800" dirty="0">
                <a:solidFill>
                  <a:srgbClr val="FF0000"/>
                </a:solidFill>
                <a:latin typeface="Courier New" panose="02070309020205020404" pitchFamily="49" charset="0"/>
                <a:cs typeface="Courier New" panose="02070309020205020404" pitchFamily="49" charset="0"/>
              </a:rPr>
              <a:t>&lt;app-</a:t>
            </a:r>
            <a:r>
              <a:rPr lang="en-US" sz="2800" dirty="0" err="1">
                <a:solidFill>
                  <a:srgbClr val="FF0000"/>
                </a:solidFill>
                <a:latin typeface="Courier New" panose="02070309020205020404" pitchFamily="49" charset="0"/>
                <a:cs typeface="Courier New" panose="02070309020205020404" pitchFamily="49" charset="0"/>
              </a:rPr>
              <a:t>childcomponent</a:t>
            </a:r>
            <a:r>
              <a:rPr lang="en-US" sz="2800" dirty="0">
                <a:solidFill>
                  <a:srgbClr val="FF0000"/>
                </a:solidFill>
                <a:latin typeface="Courier New" panose="02070309020205020404" pitchFamily="49" charset="0"/>
                <a:cs typeface="Courier New" panose="02070309020205020404" pitchFamily="49" charset="0"/>
              </a:rPr>
              <a:t>&gt;&lt;/app-</a:t>
            </a:r>
            <a:r>
              <a:rPr lang="en-US" sz="2800" dirty="0" err="1">
                <a:solidFill>
                  <a:srgbClr val="FF0000"/>
                </a:solidFill>
                <a:latin typeface="Courier New" panose="02070309020205020404" pitchFamily="49" charset="0"/>
                <a:cs typeface="Courier New" panose="02070309020205020404" pitchFamily="49" charset="0"/>
              </a:rPr>
              <a:t>childcomponent</a:t>
            </a:r>
            <a:r>
              <a:rPr lang="en-US" sz="2800" dirty="0">
                <a:solidFill>
                  <a:srgbClr val="FF0000"/>
                </a:solidFill>
                <a:latin typeface="Courier New" panose="02070309020205020404" pitchFamily="49" charset="0"/>
                <a:cs typeface="Courier New" panose="02070309020205020404" pitchFamily="49" charset="0"/>
              </a:rPr>
              <a:t>&gt;</a:t>
            </a:r>
          </a:p>
          <a:p>
            <a:pPr marL="914400" lvl="2" indent="0">
              <a:buNone/>
            </a:pPr>
            <a:r>
              <a:rPr lang="en-US" sz="2800" dirty="0">
                <a:latin typeface="Courier New" panose="02070309020205020404" pitchFamily="49" charset="0"/>
                <a:cs typeface="Courier New" panose="02070309020205020404" pitchFamily="49" charset="0"/>
              </a:rPr>
              <a:t>&lt;div&gt;</a:t>
            </a:r>
          </a:p>
          <a:p>
            <a:r>
              <a:rPr lang="en-US" dirty="0"/>
              <a:t>This would mean that </a:t>
            </a:r>
            <a:r>
              <a:rPr lang="en-US" sz="2600" dirty="0" err="1">
                <a:solidFill>
                  <a:srgbClr val="FF0000"/>
                </a:solidFill>
                <a:latin typeface="Courier New" panose="02070309020205020404" pitchFamily="49" charset="0"/>
                <a:cs typeface="Courier New" panose="02070309020205020404" pitchFamily="49" charset="0"/>
              </a:rPr>
              <a:t>app.component</a:t>
            </a:r>
            <a:r>
              <a:rPr lang="en-US" sz="2600" dirty="0">
                <a:solidFill>
                  <a:srgbClr val="FF0000"/>
                </a:solidFill>
                <a:latin typeface="Courier New" panose="02070309020205020404" pitchFamily="49" charset="0"/>
                <a:cs typeface="Courier New" panose="02070309020205020404" pitchFamily="49" charset="0"/>
              </a:rPr>
              <a:t> </a:t>
            </a:r>
            <a:r>
              <a:rPr lang="en-US" dirty="0"/>
              <a:t>is the parent component and</a:t>
            </a:r>
            <a:r>
              <a:rPr lang="en-US" sz="3500" dirty="0"/>
              <a:t> </a:t>
            </a:r>
            <a:r>
              <a:rPr lang="en-US" sz="2600" dirty="0">
                <a:solidFill>
                  <a:srgbClr val="FF0000"/>
                </a:solidFill>
                <a:latin typeface="Courier New" panose="02070309020205020404" pitchFamily="49" charset="0"/>
                <a:cs typeface="Courier New" panose="02070309020205020404" pitchFamily="49" charset="0"/>
              </a:rPr>
              <a:t>child-component</a:t>
            </a:r>
            <a:r>
              <a:rPr lang="en-US" sz="3500" dirty="0"/>
              <a:t> </a:t>
            </a:r>
            <a:r>
              <a:rPr lang="en-US" dirty="0"/>
              <a:t>is the child component.</a:t>
            </a:r>
          </a:p>
          <a:p>
            <a:r>
              <a:rPr lang="en-US" dirty="0"/>
              <a:t>It is a good idea to also nest the folder for </a:t>
            </a:r>
            <a:r>
              <a:rPr lang="en-US" dirty="0" err="1"/>
              <a:t>childcomponent</a:t>
            </a:r>
            <a:r>
              <a:rPr lang="en-US" dirty="0"/>
              <a:t> inside the parent component.</a:t>
            </a:r>
          </a:p>
        </p:txBody>
      </p:sp>
    </p:spTree>
    <p:extLst>
      <p:ext uri="{BB962C8B-B14F-4D97-AF65-F5344CB8AC3E}">
        <p14:creationId xmlns:p14="http://schemas.microsoft.com/office/powerpoint/2010/main" val="371319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3E90-7CD6-42D6-A4F8-70290034205C}"/>
              </a:ext>
            </a:extLst>
          </p:cNvPr>
          <p:cNvSpPr>
            <a:spLocks noGrp="1"/>
          </p:cNvSpPr>
          <p:nvPr>
            <p:ph type="title"/>
          </p:nvPr>
        </p:nvSpPr>
        <p:spPr/>
        <p:txBody>
          <a:bodyPr>
            <a:normAutofit/>
          </a:bodyPr>
          <a:lstStyle/>
          <a:p>
            <a:r>
              <a:rPr lang="en-US" dirty="0"/>
              <a:t>Angular @Input( ) </a:t>
            </a:r>
          </a:p>
        </p:txBody>
      </p:sp>
      <p:sp>
        <p:nvSpPr>
          <p:cNvPr id="3" name="Content Placeholder 2">
            <a:extLst>
              <a:ext uri="{FF2B5EF4-FFF2-40B4-BE49-F238E27FC236}">
                <a16:creationId xmlns:a16="http://schemas.microsoft.com/office/drawing/2014/main" id="{008EE936-113B-4372-9373-8F10F2128119}"/>
              </a:ext>
            </a:extLst>
          </p:cNvPr>
          <p:cNvSpPr>
            <a:spLocks noGrp="1"/>
          </p:cNvSpPr>
          <p:nvPr>
            <p:ph idx="1"/>
          </p:nvPr>
        </p:nvSpPr>
        <p:spPr/>
        <p:txBody>
          <a:bodyPr>
            <a:normAutofit/>
          </a:bodyPr>
          <a:lstStyle/>
          <a:p>
            <a:r>
              <a:rPr lang="en-US" sz="3200" dirty="0">
                <a:solidFill>
                  <a:srgbClr val="FF0000"/>
                </a:solidFill>
                <a:latin typeface="Courier New" panose="02070309020205020404" pitchFamily="49" charset="0"/>
                <a:cs typeface="Courier New" panose="02070309020205020404" pitchFamily="49" charset="0"/>
              </a:rPr>
              <a:t>@Input( ) </a:t>
            </a:r>
            <a:r>
              <a:rPr lang="en-US" sz="3200" dirty="0"/>
              <a:t>binding allows data to be passed from parent component to child component</a:t>
            </a:r>
          </a:p>
        </p:txBody>
      </p:sp>
      <p:grpSp>
        <p:nvGrpSpPr>
          <p:cNvPr id="4" name="Group 3">
            <a:extLst>
              <a:ext uri="{FF2B5EF4-FFF2-40B4-BE49-F238E27FC236}">
                <a16:creationId xmlns:a16="http://schemas.microsoft.com/office/drawing/2014/main" id="{60B77E92-A065-4D3A-BB34-07C66A15E4FE}"/>
              </a:ext>
            </a:extLst>
          </p:cNvPr>
          <p:cNvGrpSpPr/>
          <p:nvPr/>
        </p:nvGrpSpPr>
        <p:grpSpPr>
          <a:xfrm>
            <a:off x="2010061" y="3429000"/>
            <a:ext cx="8732983" cy="2639641"/>
            <a:chOff x="1865745" y="4001294"/>
            <a:chExt cx="8732983" cy="2639641"/>
          </a:xfrm>
        </p:grpSpPr>
        <p:sp>
          <p:nvSpPr>
            <p:cNvPr id="5" name="Rectangle: Rounded Corners 4">
              <a:extLst>
                <a:ext uri="{FF2B5EF4-FFF2-40B4-BE49-F238E27FC236}">
                  <a16:creationId xmlns:a16="http://schemas.microsoft.com/office/drawing/2014/main" id="{68B65843-2148-4945-9C3D-FF3E273A7F9C}"/>
                </a:ext>
              </a:extLst>
            </p:cNvPr>
            <p:cNvSpPr/>
            <p:nvPr/>
          </p:nvSpPr>
          <p:spPr>
            <a:xfrm>
              <a:off x="1865745" y="4941444"/>
              <a:ext cx="3278910" cy="169949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t>Parent</a:t>
              </a:r>
            </a:p>
          </p:txBody>
        </p:sp>
        <p:sp>
          <p:nvSpPr>
            <p:cNvPr id="6" name="Rectangle: Rounded Corners 5">
              <a:extLst>
                <a:ext uri="{FF2B5EF4-FFF2-40B4-BE49-F238E27FC236}">
                  <a16:creationId xmlns:a16="http://schemas.microsoft.com/office/drawing/2014/main" id="{D9E2C27B-7CF8-41EB-BFD5-CCB824D6E170}"/>
                </a:ext>
              </a:extLst>
            </p:cNvPr>
            <p:cNvSpPr/>
            <p:nvPr/>
          </p:nvSpPr>
          <p:spPr>
            <a:xfrm>
              <a:off x="7319818" y="4941444"/>
              <a:ext cx="3278910" cy="169949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t>Child</a:t>
              </a:r>
            </a:p>
          </p:txBody>
        </p:sp>
        <p:sp>
          <p:nvSpPr>
            <p:cNvPr id="7" name="Arrow: Left 6">
              <a:extLst>
                <a:ext uri="{FF2B5EF4-FFF2-40B4-BE49-F238E27FC236}">
                  <a16:creationId xmlns:a16="http://schemas.microsoft.com/office/drawing/2014/main" id="{092D3ED3-CD4A-477E-964A-6EE88AA3619F}"/>
                </a:ext>
              </a:extLst>
            </p:cNvPr>
            <p:cNvSpPr/>
            <p:nvPr/>
          </p:nvSpPr>
          <p:spPr>
            <a:xfrm rot="10800000">
              <a:off x="5359399" y="5589364"/>
              <a:ext cx="1745674" cy="591127"/>
            </a:xfrm>
            <a:prstGeom prst="leftArrow">
              <a:avLst>
                <a:gd name="adj1" fmla="val 4062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AB8B2B-D8AA-4361-95B0-5861BD779D5B}"/>
                </a:ext>
              </a:extLst>
            </p:cNvPr>
            <p:cNvSpPr txBox="1"/>
            <p:nvPr/>
          </p:nvSpPr>
          <p:spPr>
            <a:xfrm>
              <a:off x="5521034" y="5298331"/>
              <a:ext cx="1422402" cy="369332"/>
            </a:xfrm>
            <a:prstGeom prst="rect">
              <a:avLst/>
            </a:prstGeom>
            <a:noFill/>
          </p:spPr>
          <p:txBody>
            <a:bodyPr wrap="square" rtlCol="0">
              <a:spAutoFit/>
            </a:bodyPr>
            <a:lstStyle/>
            <a:p>
              <a:r>
                <a:rPr lang="en-US" dirty="0"/>
                <a:t>Data Flow</a:t>
              </a:r>
            </a:p>
          </p:txBody>
        </p:sp>
        <p:sp>
          <p:nvSpPr>
            <p:cNvPr id="9" name="TextBox 8">
              <a:extLst>
                <a:ext uri="{FF2B5EF4-FFF2-40B4-BE49-F238E27FC236}">
                  <a16:creationId xmlns:a16="http://schemas.microsoft.com/office/drawing/2014/main" id="{C8B0B588-70AC-40A9-A32A-05D2F65ADEE1}"/>
                </a:ext>
              </a:extLst>
            </p:cNvPr>
            <p:cNvSpPr txBox="1"/>
            <p:nvPr/>
          </p:nvSpPr>
          <p:spPr>
            <a:xfrm>
              <a:off x="4544291" y="4001294"/>
              <a:ext cx="3177309" cy="584775"/>
            </a:xfrm>
            <a:prstGeom prst="rect">
              <a:avLst/>
            </a:prstGeom>
            <a:noFill/>
          </p:spPr>
          <p:txBody>
            <a:bodyPr wrap="square" rtlCol="0">
              <a:spAutoFit/>
            </a:bodyPr>
            <a:lstStyle/>
            <a:p>
              <a:pPr algn="ctr"/>
              <a:r>
                <a:rPr lang="en-US" sz="3200" b="1" dirty="0"/>
                <a:t>@Input Binding</a:t>
              </a:r>
            </a:p>
          </p:txBody>
        </p:sp>
      </p:grpSp>
    </p:spTree>
    <p:extLst>
      <p:ext uri="{BB962C8B-B14F-4D97-AF65-F5344CB8AC3E}">
        <p14:creationId xmlns:p14="http://schemas.microsoft.com/office/powerpoint/2010/main" val="3404752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0CA4-1AB1-4D4A-B47C-1FB0B58C2F06}"/>
              </a:ext>
            </a:extLst>
          </p:cNvPr>
          <p:cNvSpPr>
            <a:spLocks noGrp="1"/>
          </p:cNvSpPr>
          <p:nvPr>
            <p:ph type="title"/>
          </p:nvPr>
        </p:nvSpPr>
        <p:spPr/>
        <p:txBody>
          <a:bodyPr/>
          <a:lstStyle/>
          <a:p>
            <a:r>
              <a:rPr lang="en-US" dirty="0"/>
              <a:t>Angular @Input( )</a:t>
            </a:r>
          </a:p>
        </p:txBody>
      </p:sp>
      <p:sp>
        <p:nvSpPr>
          <p:cNvPr id="3" name="Content Placeholder 2">
            <a:extLst>
              <a:ext uri="{FF2B5EF4-FFF2-40B4-BE49-F238E27FC236}">
                <a16:creationId xmlns:a16="http://schemas.microsoft.com/office/drawing/2014/main" id="{9E4A108B-66DE-4E31-BA49-6A450D79DBFD}"/>
              </a:ext>
            </a:extLst>
          </p:cNvPr>
          <p:cNvSpPr>
            <a:spLocks noGrp="1"/>
          </p:cNvSpPr>
          <p:nvPr>
            <p:ph idx="1"/>
          </p:nvPr>
        </p:nvSpPr>
        <p:spPr>
          <a:xfrm>
            <a:off x="838200" y="2141537"/>
            <a:ext cx="10515600" cy="4351338"/>
          </a:xfrm>
        </p:spPr>
        <p:txBody>
          <a:bodyPr/>
          <a:lstStyle/>
          <a:p>
            <a:r>
              <a:rPr lang="en-US" sz="3200" dirty="0">
                <a:solidFill>
                  <a:srgbClr val="FF0000"/>
                </a:solidFill>
                <a:latin typeface="Courier New" panose="02070309020205020404" pitchFamily="49" charset="0"/>
                <a:cs typeface="Courier New" panose="02070309020205020404" pitchFamily="49" charset="0"/>
              </a:rPr>
              <a:t>@Input( )</a:t>
            </a:r>
            <a:r>
              <a:rPr lang="en-US" sz="3200" dirty="0"/>
              <a:t>allows the Parent component to modify the property(variable) of a child component. </a:t>
            </a:r>
          </a:p>
          <a:p>
            <a:r>
              <a:rPr lang="en-US" sz="3200" dirty="0"/>
              <a:t>This is accomplished by applying the </a:t>
            </a:r>
            <a:r>
              <a:rPr lang="en-US" sz="3200" dirty="0">
                <a:solidFill>
                  <a:srgbClr val="FF0000"/>
                </a:solidFill>
                <a:latin typeface="Courier New" panose="02070309020205020404" pitchFamily="49" charset="0"/>
                <a:cs typeface="Courier New" panose="02070309020205020404" pitchFamily="49" charset="0"/>
              </a:rPr>
              <a:t>@Input( )</a:t>
            </a:r>
            <a:r>
              <a:rPr lang="en-US" sz="3200" dirty="0"/>
              <a:t>decorator to the property in the child component.</a:t>
            </a:r>
          </a:p>
          <a:p>
            <a:endParaRPr lang="en-US" dirty="0"/>
          </a:p>
        </p:txBody>
      </p:sp>
    </p:spTree>
    <p:extLst>
      <p:ext uri="{BB962C8B-B14F-4D97-AF65-F5344CB8AC3E}">
        <p14:creationId xmlns:p14="http://schemas.microsoft.com/office/powerpoint/2010/main" val="542034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EC15-B498-48FF-B740-F0864B95EB7F}"/>
              </a:ext>
            </a:extLst>
          </p:cNvPr>
          <p:cNvSpPr>
            <a:spLocks noGrp="1"/>
          </p:cNvSpPr>
          <p:nvPr>
            <p:ph type="title"/>
          </p:nvPr>
        </p:nvSpPr>
        <p:spPr/>
        <p:txBody>
          <a:bodyPr/>
          <a:lstStyle/>
          <a:p>
            <a:r>
              <a:rPr lang="en-US" dirty="0"/>
              <a:t>Angular @Input( ) </a:t>
            </a:r>
          </a:p>
        </p:txBody>
      </p:sp>
      <p:sp>
        <p:nvSpPr>
          <p:cNvPr id="3" name="Content Placeholder 2">
            <a:extLst>
              <a:ext uri="{FF2B5EF4-FFF2-40B4-BE49-F238E27FC236}">
                <a16:creationId xmlns:a16="http://schemas.microsoft.com/office/drawing/2014/main" id="{469655B1-F4E0-45C8-8A98-2C6F60A99C84}"/>
              </a:ext>
            </a:extLst>
          </p:cNvPr>
          <p:cNvSpPr>
            <a:spLocks noGrp="1"/>
          </p:cNvSpPr>
          <p:nvPr>
            <p:ph idx="1"/>
          </p:nvPr>
        </p:nvSpPr>
        <p:spPr/>
        <p:txBody>
          <a:bodyPr>
            <a:normAutofit lnSpcReduction="10000"/>
          </a:bodyPr>
          <a:lstStyle/>
          <a:p>
            <a:r>
              <a:rPr lang="en-US" dirty="0"/>
              <a:t>In the example below of the child’s component class, </a:t>
            </a:r>
          </a:p>
          <a:p>
            <a:pPr marL="0" indent="0">
              <a:buNone/>
            </a:pPr>
            <a:r>
              <a:rPr lang="en-US" dirty="0"/>
              <a:t>	</a:t>
            </a:r>
            <a:r>
              <a:rPr lang="en-US" sz="2600" dirty="0">
                <a:latin typeface="Courier New" panose="02070309020205020404" pitchFamily="49" charset="0"/>
                <a:cs typeface="Courier New" panose="02070309020205020404" pitchFamily="49" charset="0"/>
              </a:rPr>
              <a:t>export class </a:t>
            </a:r>
            <a:r>
              <a:rPr lang="en-US" sz="2600" dirty="0" err="1">
                <a:latin typeface="Courier New" panose="02070309020205020404" pitchFamily="49" charset="0"/>
                <a:cs typeface="Courier New" panose="02070309020205020404" pitchFamily="49" charset="0"/>
              </a:rPr>
              <a:t>ChildComponent</a:t>
            </a:r>
            <a:r>
              <a:rPr lang="en-US" sz="2600" dirty="0">
                <a:latin typeface="Courier New" panose="02070309020205020404" pitchFamily="49" charset="0"/>
                <a:cs typeface="Courier New" panose="02070309020205020404" pitchFamily="49" charset="0"/>
              </a:rPr>
              <a:t>{</a:t>
            </a:r>
          </a:p>
          <a:p>
            <a:pPr marL="457200" lvl="1" indent="0">
              <a:buNone/>
            </a:pPr>
            <a:r>
              <a:rPr lang="en-US" sz="2600" dirty="0">
                <a:solidFill>
                  <a:srgbClr val="FF0000"/>
                </a:solidFill>
                <a:latin typeface="Courier New" panose="02070309020205020404" pitchFamily="49" charset="0"/>
                <a:cs typeface="Courier New" panose="02070309020205020404" pitchFamily="49" charset="0"/>
              </a:rPr>
              <a:t>		@Input() </a:t>
            </a:r>
            <a:r>
              <a:rPr lang="en-US" sz="2600" dirty="0" err="1">
                <a:solidFill>
                  <a:srgbClr val="FF0000"/>
                </a:solidFill>
                <a:latin typeface="Courier New" panose="02070309020205020404" pitchFamily="49" charset="0"/>
                <a:cs typeface="Courier New" panose="02070309020205020404" pitchFamily="49" charset="0"/>
              </a:rPr>
              <a:t>inputText</a:t>
            </a:r>
            <a:r>
              <a:rPr lang="en-US" sz="2600" dirty="0">
                <a:solidFill>
                  <a:srgbClr val="FF0000"/>
                </a:solidFill>
                <a:latin typeface="Courier New" panose="02070309020205020404" pitchFamily="49" charset="0"/>
                <a:cs typeface="Courier New" panose="02070309020205020404" pitchFamily="49" charset="0"/>
              </a:rPr>
              <a:t>: string = ‘’;</a:t>
            </a:r>
            <a:br>
              <a:rPr lang="en-US" sz="2600" dirty="0">
                <a:solidFill>
                  <a:srgbClr val="FF0000"/>
                </a:solidFill>
                <a:latin typeface="Courier New" panose="02070309020205020404" pitchFamily="49" charset="0"/>
                <a:cs typeface="Courier New" panose="02070309020205020404" pitchFamily="49" charset="0"/>
              </a:rPr>
            </a:br>
            <a:r>
              <a:rPr lang="en-US" sz="2600" dirty="0">
                <a:solidFill>
                  <a:srgbClr val="FF0000"/>
                </a:solidFill>
                <a:latin typeface="Courier New" panose="02070309020205020404" pitchFamily="49" charset="0"/>
                <a:cs typeface="Courier New" panose="02070309020205020404" pitchFamily="49" charset="0"/>
              </a:rPr>
              <a:t>		….</a:t>
            </a:r>
          </a:p>
          <a:p>
            <a:pPr marL="457200" lvl="1" indent="0">
              <a:buNone/>
            </a:pPr>
            <a:r>
              <a:rPr lang="en-US" sz="2600" dirty="0">
                <a:solidFill>
                  <a:srgbClr val="FF0000"/>
                </a:solidFill>
                <a:latin typeface="Courier New" panose="02070309020205020404" pitchFamily="49" charset="0"/>
                <a:cs typeface="Courier New" panose="02070309020205020404" pitchFamily="49" charset="0"/>
              </a:rPr>
              <a:t>	</a:t>
            </a:r>
            <a:r>
              <a:rPr lang="en-US" sz="2600" dirty="0">
                <a:latin typeface="Courier New" panose="02070309020205020404" pitchFamily="49" charset="0"/>
                <a:cs typeface="Courier New" panose="02070309020205020404" pitchFamily="49" charset="0"/>
              </a:rPr>
              <a:t>}</a:t>
            </a:r>
            <a:endParaRPr lang="en-US" sz="2600" dirty="0">
              <a:solidFill>
                <a:srgbClr val="FF0000"/>
              </a:solidFill>
              <a:latin typeface="Courier New" panose="02070309020205020404" pitchFamily="49" charset="0"/>
              <a:cs typeface="Courier New" panose="02070309020205020404" pitchFamily="49" charset="0"/>
            </a:endParaRPr>
          </a:p>
          <a:p>
            <a:r>
              <a:rPr lang="en-US" dirty="0">
                <a:solidFill>
                  <a:srgbClr val="FF0000"/>
                </a:solidFill>
                <a:latin typeface="Courier New" panose="02070309020205020404" pitchFamily="49" charset="0"/>
                <a:cs typeface="Courier New" panose="02070309020205020404" pitchFamily="49" charset="0"/>
              </a:rPr>
              <a:t>@Input( ) </a:t>
            </a:r>
            <a:r>
              <a:rPr lang="en-US" sz="3200" dirty="0"/>
              <a:t>decorator is being applied to </a:t>
            </a:r>
            <a:r>
              <a:rPr lang="en-US" sz="2600" dirty="0" err="1">
                <a:solidFill>
                  <a:srgbClr val="FF0000"/>
                </a:solidFill>
                <a:latin typeface="Courier New" panose="02070309020205020404" pitchFamily="49" charset="0"/>
                <a:cs typeface="Courier New" panose="02070309020205020404" pitchFamily="49" charset="0"/>
              </a:rPr>
              <a:t>inputText</a:t>
            </a:r>
            <a:r>
              <a:rPr lang="en-US" sz="2600" dirty="0">
                <a:solidFill>
                  <a:srgbClr val="FF0000"/>
                </a:solidFill>
                <a:latin typeface="Courier New" panose="02070309020205020404" pitchFamily="49" charset="0"/>
                <a:cs typeface="Courier New" panose="02070309020205020404" pitchFamily="49" charset="0"/>
              </a:rPr>
              <a:t> </a:t>
            </a:r>
            <a:r>
              <a:rPr lang="en-US" sz="3200" dirty="0"/>
              <a:t>property in the child’s component class.</a:t>
            </a:r>
          </a:p>
          <a:p>
            <a:r>
              <a:rPr lang="en-US" sz="3200" dirty="0"/>
              <a:t>This would enable </a:t>
            </a:r>
            <a:r>
              <a:rPr lang="en-US" sz="2600" dirty="0" err="1">
                <a:solidFill>
                  <a:srgbClr val="FF0000"/>
                </a:solidFill>
                <a:latin typeface="Courier New" panose="02070309020205020404" pitchFamily="49" charset="0"/>
                <a:cs typeface="Courier New" panose="02070309020205020404" pitchFamily="49" charset="0"/>
              </a:rPr>
              <a:t>inputText</a:t>
            </a:r>
            <a:r>
              <a:rPr lang="en-US" sz="3200" dirty="0"/>
              <a:t> property to be bindable from parent component and will receive the data passed from parent.</a:t>
            </a:r>
          </a:p>
          <a:p>
            <a:pPr marL="0" indent="0">
              <a:buNone/>
            </a:pPr>
            <a:endParaRPr lang="en-US" dirty="0"/>
          </a:p>
        </p:txBody>
      </p:sp>
    </p:spTree>
    <p:extLst>
      <p:ext uri="{BB962C8B-B14F-4D97-AF65-F5344CB8AC3E}">
        <p14:creationId xmlns:p14="http://schemas.microsoft.com/office/powerpoint/2010/main" val="159190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7550B-E0CA-4A1B-9658-866A172D37E4}"/>
              </a:ext>
            </a:extLst>
          </p:cNvPr>
          <p:cNvSpPr>
            <a:spLocks noGrp="1"/>
          </p:cNvSpPr>
          <p:nvPr>
            <p:ph type="title"/>
          </p:nvPr>
        </p:nvSpPr>
        <p:spPr/>
        <p:txBody>
          <a:bodyPr/>
          <a:lstStyle/>
          <a:p>
            <a:r>
              <a:rPr lang="en-US" dirty="0"/>
              <a:t>Angular @Input</a:t>
            </a:r>
          </a:p>
        </p:txBody>
      </p:sp>
      <p:sp>
        <p:nvSpPr>
          <p:cNvPr id="3" name="Content Placeholder 2">
            <a:extLst>
              <a:ext uri="{FF2B5EF4-FFF2-40B4-BE49-F238E27FC236}">
                <a16:creationId xmlns:a16="http://schemas.microsoft.com/office/drawing/2014/main" id="{916DDC4C-B3E0-47D6-8962-FDA1EE7430CA}"/>
              </a:ext>
            </a:extLst>
          </p:cNvPr>
          <p:cNvSpPr>
            <a:spLocks noGrp="1"/>
          </p:cNvSpPr>
          <p:nvPr>
            <p:ph idx="1"/>
          </p:nvPr>
        </p:nvSpPr>
        <p:spPr/>
        <p:txBody>
          <a:bodyPr/>
          <a:lstStyle/>
          <a:p>
            <a:r>
              <a:rPr lang="en-US" dirty="0"/>
              <a:t>In order to pass the data to the property of the child component, we use the name of the property in square brackets in the parent’s template</a:t>
            </a:r>
          </a:p>
          <a:p>
            <a:pPr marL="0" indent="0">
              <a:buNone/>
            </a:pPr>
            <a:r>
              <a:rPr lang="en-US" dirty="0"/>
              <a:t>	In the Parent’s template (html),</a:t>
            </a:r>
          </a:p>
          <a:p>
            <a:pPr marL="0" indent="0">
              <a:spcBef>
                <a:spcPts val="500"/>
              </a:spcBef>
              <a:buNone/>
            </a:pPr>
            <a:r>
              <a:rPr lang="en-US" dirty="0"/>
              <a:t>	</a:t>
            </a:r>
            <a:r>
              <a:rPr lang="en-US" sz="2600" dirty="0">
                <a:solidFill>
                  <a:srgbClr val="FF0000"/>
                </a:solidFill>
                <a:latin typeface="Courier New" panose="02070309020205020404" pitchFamily="49" charset="0"/>
                <a:cs typeface="Courier New" panose="02070309020205020404" pitchFamily="49" charset="0"/>
              </a:rPr>
              <a:t>&lt;app-</a:t>
            </a:r>
            <a:r>
              <a:rPr lang="en-US" sz="2600" dirty="0" err="1">
                <a:solidFill>
                  <a:srgbClr val="FF0000"/>
                </a:solidFill>
                <a:latin typeface="Courier New" panose="02070309020205020404" pitchFamily="49" charset="0"/>
                <a:cs typeface="Courier New" panose="02070309020205020404" pitchFamily="49" charset="0"/>
              </a:rPr>
              <a:t>childcomponent</a:t>
            </a:r>
            <a:r>
              <a:rPr lang="en-US" sz="2600" dirty="0">
                <a:solidFill>
                  <a:srgbClr val="FF0000"/>
                </a:solidFill>
                <a:latin typeface="Courier New" panose="02070309020205020404" pitchFamily="49" charset="0"/>
                <a:cs typeface="Courier New" panose="02070309020205020404" pitchFamily="49" charset="0"/>
              </a:rPr>
              <a:t> </a:t>
            </a:r>
          </a:p>
          <a:p>
            <a:pPr marL="0" indent="0">
              <a:spcBef>
                <a:spcPts val="500"/>
              </a:spcBef>
              <a:buNone/>
            </a:pPr>
            <a:r>
              <a:rPr lang="en-US" sz="2600" dirty="0">
                <a:solidFill>
                  <a:srgbClr val="FF0000"/>
                </a:solidFill>
                <a:latin typeface="Courier New" panose="02070309020205020404" pitchFamily="49" charset="0"/>
                <a:cs typeface="Courier New" panose="02070309020205020404" pitchFamily="49" charset="0"/>
              </a:rPr>
              <a:t>		[</a:t>
            </a:r>
            <a:r>
              <a:rPr lang="en-US" sz="2600" dirty="0" err="1">
                <a:solidFill>
                  <a:srgbClr val="FF0000"/>
                </a:solidFill>
                <a:latin typeface="Courier New" panose="02070309020205020404" pitchFamily="49" charset="0"/>
                <a:cs typeface="Courier New" panose="02070309020205020404" pitchFamily="49" charset="0"/>
              </a:rPr>
              <a:t>inputText</a:t>
            </a:r>
            <a:r>
              <a:rPr lang="en-US" sz="2600" dirty="0">
                <a:solidFill>
                  <a:srgbClr val="FF0000"/>
                </a:solidFill>
                <a:latin typeface="Courier New" panose="02070309020205020404" pitchFamily="49" charset="0"/>
                <a:cs typeface="Courier New" panose="02070309020205020404" pitchFamily="49" charset="0"/>
              </a:rPr>
              <a:t>] = “</a:t>
            </a:r>
            <a:r>
              <a:rPr lang="en-US" sz="2600" dirty="0" err="1">
                <a:solidFill>
                  <a:srgbClr val="FF0000"/>
                </a:solidFill>
                <a:latin typeface="Courier New" panose="02070309020205020404" pitchFamily="49" charset="0"/>
                <a:cs typeface="Courier New" panose="02070309020205020404" pitchFamily="49" charset="0"/>
              </a:rPr>
              <a:t>pText</a:t>
            </a:r>
            <a:r>
              <a:rPr lang="en-US" sz="2600" dirty="0">
                <a:solidFill>
                  <a:srgbClr val="FF0000"/>
                </a:solidFill>
                <a:latin typeface="Courier New" panose="02070309020205020404" pitchFamily="49" charset="0"/>
                <a:cs typeface="Courier New" panose="02070309020205020404" pitchFamily="49" charset="0"/>
              </a:rPr>
              <a:t>”&gt;</a:t>
            </a:r>
          </a:p>
          <a:p>
            <a:pPr marL="0" indent="0">
              <a:spcBef>
                <a:spcPts val="500"/>
              </a:spcBef>
              <a:buNone/>
            </a:pPr>
            <a:r>
              <a:rPr lang="en-US" sz="2600" dirty="0">
                <a:solidFill>
                  <a:srgbClr val="FF0000"/>
                </a:solidFill>
                <a:latin typeface="Courier New" panose="02070309020205020404" pitchFamily="49" charset="0"/>
                <a:cs typeface="Courier New" panose="02070309020205020404" pitchFamily="49" charset="0"/>
              </a:rPr>
              <a:t>	&lt;/app-</a:t>
            </a:r>
            <a:r>
              <a:rPr lang="en-US" sz="2600" dirty="0" err="1">
                <a:solidFill>
                  <a:srgbClr val="FF0000"/>
                </a:solidFill>
                <a:latin typeface="Courier New" panose="02070309020205020404" pitchFamily="49" charset="0"/>
                <a:cs typeface="Courier New" panose="02070309020205020404" pitchFamily="49" charset="0"/>
              </a:rPr>
              <a:t>childcomponent</a:t>
            </a:r>
            <a:r>
              <a:rPr lang="en-US" sz="2600" dirty="0">
                <a:solidFill>
                  <a:srgbClr val="FF0000"/>
                </a:solidFill>
                <a:latin typeface="Courier New" panose="02070309020205020404" pitchFamily="49" charset="0"/>
                <a:cs typeface="Courier New" panose="02070309020205020404" pitchFamily="49" charset="0"/>
              </a:rPr>
              <a:t>&gt;</a:t>
            </a:r>
          </a:p>
          <a:p>
            <a:pPr>
              <a:spcBef>
                <a:spcPts val="500"/>
              </a:spcBef>
            </a:pPr>
            <a:r>
              <a:rPr lang="en-US" dirty="0"/>
              <a:t>In the above example, the </a:t>
            </a:r>
            <a:r>
              <a:rPr lang="en-US" sz="2600" dirty="0" err="1">
                <a:solidFill>
                  <a:srgbClr val="FF0000"/>
                </a:solidFill>
                <a:latin typeface="Courier New" panose="02070309020205020404" pitchFamily="49" charset="0"/>
                <a:cs typeface="Courier New" panose="02070309020205020404" pitchFamily="49" charset="0"/>
              </a:rPr>
              <a:t>inputText</a:t>
            </a:r>
            <a:r>
              <a:rPr lang="en-US" sz="2600" dirty="0">
                <a:solidFill>
                  <a:srgbClr val="FF0000"/>
                </a:solidFill>
                <a:latin typeface="Courier New" panose="02070309020205020404" pitchFamily="49" charset="0"/>
                <a:cs typeface="Courier New" panose="02070309020205020404" pitchFamily="49" charset="0"/>
              </a:rPr>
              <a:t> </a:t>
            </a:r>
            <a:r>
              <a:rPr lang="en-US" dirty="0"/>
              <a:t>property is being assigned the value of the variable </a:t>
            </a:r>
            <a:r>
              <a:rPr lang="en-US" sz="2600" dirty="0" err="1">
                <a:solidFill>
                  <a:srgbClr val="FF0000"/>
                </a:solidFill>
                <a:latin typeface="Courier New" panose="02070309020205020404" pitchFamily="49" charset="0"/>
                <a:cs typeface="Courier New" panose="02070309020205020404" pitchFamily="49" charset="0"/>
              </a:rPr>
              <a:t>pText</a:t>
            </a:r>
            <a:r>
              <a:rPr lang="en-US" dirty="0"/>
              <a:t> which is defined in the Parent class.</a:t>
            </a:r>
          </a:p>
        </p:txBody>
      </p:sp>
      <p:sp>
        <p:nvSpPr>
          <p:cNvPr id="4" name="Rectangle 3">
            <a:extLst>
              <a:ext uri="{FF2B5EF4-FFF2-40B4-BE49-F238E27FC236}">
                <a16:creationId xmlns:a16="http://schemas.microsoft.com/office/drawing/2014/main" id="{AD7F77C6-6174-46FF-8D8C-B74BDA4A666D}"/>
              </a:ext>
            </a:extLst>
          </p:cNvPr>
          <p:cNvSpPr/>
          <p:nvPr/>
        </p:nvSpPr>
        <p:spPr>
          <a:xfrm>
            <a:off x="2927928" y="5850235"/>
            <a:ext cx="6096000" cy="923330"/>
          </a:xfrm>
          <a:prstGeom prst="rect">
            <a:avLst/>
          </a:prstGeom>
        </p:spPr>
        <p:txBody>
          <a:bodyPr>
            <a:spAutoFit/>
          </a:bodyPr>
          <a:lstStyle/>
          <a:p>
            <a:r>
              <a:rPr lang="en-US" dirty="0">
                <a:latin typeface="Courier New" panose="02070309020205020404" pitchFamily="49" charset="0"/>
                <a:cs typeface="Courier New" panose="02070309020205020404" pitchFamily="49" charset="0"/>
              </a:rPr>
              <a:t>export class </a:t>
            </a:r>
            <a:r>
              <a:rPr lang="en-US" dirty="0" err="1">
                <a:latin typeface="Courier New" panose="02070309020205020404" pitchFamily="49" charset="0"/>
                <a:cs typeface="Courier New" panose="02070309020205020404" pitchFamily="49" charset="0"/>
              </a:rPr>
              <a:t>ParentComponent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pText</a:t>
            </a:r>
            <a:r>
              <a:rPr lang="en-US" dirty="0">
                <a:solidFill>
                  <a:srgbClr val="FF0000"/>
                </a:solidFill>
                <a:latin typeface="Courier New" panose="02070309020205020404" pitchFamily="49" charset="0"/>
                <a:cs typeface="Courier New" panose="02070309020205020404" pitchFamily="49" charset="0"/>
              </a:rPr>
              <a:t>: string =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62924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2379</TotalTime>
  <Words>2301</Words>
  <Application>Microsoft Office PowerPoint</Application>
  <PresentationFormat>Widescreen</PresentationFormat>
  <Paragraphs>241</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Courier New</vt:lpstr>
      <vt:lpstr>Office Theme</vt:lpstr>
      <vt:lpstr>Angular</vt:lpstr>
      <vt:lpstr>Angular Data Communication between Components</vt:lpstr>
      <vt:lpstr>Component Interaction</vt:lpstr>
      <vt:lpstr>Component Interaction</vt:lpstr>
      <vt:lpstr>Parent and Child Components</vt:lpstr>
      <vt:lpstr>Angular @Input( ) </vt:lpstr>
      <vt:lpstr>Angular @Input( )</vt:lpstr>
      <vt:lpstr>Angular @Input( ) </vt:lpstr>
      <vt:lpstr>Angular @Input</vt:lpstr>
      <vt:lpstr>Angular @Input( )</vt:lpstr>
      <vt:lpstr>Angular Output Binding</vt:lpstr>
      <vt:lpstr>Angular @Output( )</vt:lpstr>
      <vt:lpstr>HTML Events with Angular Syntax</vt:lpstr>
      <vt:lpstr>Emitting Custom Events</vt:lpstr>
      <vt:lpstr>Emitting a custom event to Parent </vt:lpstr>
      <vt:lpstr>Angular @Output()</vt:lpstr>
      <vt:lpstr>Angular @Output()</vt:lpstr>
      <vt:lpstr>Angular Output bindings</vt:lpstr>
      <vt:lpstr>Angular Output bindings</vt:lpstr>
      <vt:lpstr>Angular @Output()</vt:lpstr>
      <vt:lpstr>Angular @Output()</vt:lpstr>
      <vt:lpstr>Angular @Output( )</vt:lpstr>
      <vt:lpstr>Angular  Output()</vt:lpstr>
      <vt:lpstr>More on Component Interaction</vt:lpstr>
      <vt:lpstr>Practice - @Input and @Output</vt:lpstr>
      <vt:lpstr>practiceInputOutput project</vt:lpstr>
      <vt:lpstr>practiceInputOutput project</vt:lpstr>
      <vt:lpstr>practiceInputOutput project</vt:lpstr>
      <vt:lpstr>practiceInputOutput project</vt:lpstr>
      <vt:lpstr>practiceInputOutput project</vt:lpstr>
      <vt:lpstr>practiceInputOutput project</vt:lpstr>
      <vt:lpstr>practiceInputOutput project</vt:lpstr>
      <vt:lpstr>practiceInputOutput project</vt:lpstr>
      <vt:lpstr>practiceInputOutput project</vt:lpstr>
      <vt:lpstr>practiceInputOutput project</vt:lpstr>
      <vt:lpstr>practiceInputOutput project</vt:lpstr>
      <vt:lpstr>practiceInputOutput project</vt:lpstr>
      <vt:lpstr>practiceInputOutput project</vt:lpstr>
      <vt:lpstr>practiceInputOutput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Pratap Kotala</dc:creator>
  <cp:lastModifiedBy>Kotala, Pratap</cp:lastModifiedBy>
  <cp:revision>79</cp:revision>
  <dcterms:created xsi:type="dcterms:W3CDTF">2019-03-08T02:43:37Z</dcterms:created>
  <dcterms:modified xsi:type="dcterms:W3CDTF">2023-04-14T14:45:45Z</dcterms:modified>
</cp:coreProperties>
</file>