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173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5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58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99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9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4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71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2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7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51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32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17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4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35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4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4A0D-FF0B-4CE9-9AB4-67F319B9455C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ECD7E-D6FD-4293-BB34-A6FBFA1DDE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1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784-76B1-4702-B348-EC9F8E789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BOATS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918A0-9199-4E42-9B90-B75D8CD5E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Aris Darmawan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73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B12C-3860-487F-BE64-A8411506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29" y="432420"/>
            <a:ext cx="8596668" cy="1320800"/>
          </a:xfrm>
        </p:spPr>
        <p:txBody>
          <a:bodyPr/>
          <a:lstStyle/>
          <a:p>
            <a:r>
              <a:rPr lang="en-US" dirty="0"/>
              <a:t>DATA OVERVIEW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9BED8-C585-400F-86B6-D50459DD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92281"/>
            <a:ext cx="11944350" cy="50482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55CA63-25F4-42CC-89DD-69A66A282BB9}"/>
              </a:ext>
            </a:extLst>
          </p:cNvPr>
          <p:cNvSpPr/>
          <p:nvPr/>
        </p:nvSpPr>
        <p:spPr>
          <a:xfrm>
            <a:off x="185329" y="1296435"/>
            <a:ext cx="815008" cy="482006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8D3DC3-84E4-46C5-A581-F6183554F3CA}"/>
              </a:ext>
            </a:extLst>
          </p:cNvPr>
          <p:cNvSpPr/>
          <p:nvPr/>
        </p:nvSpPr>
        <p:spPr>
          <a:xfrm>
            <a:off x="5409579" y="1296435"/>
            <a:ext cx="1527934" cy="482006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AE64F95D-438F-44E4-9573-0BBCC5F6FF2F}"/>
              </a:ext>
            </a:extLst>
          </p:cNvPr>
          <p:cNvSpPr/>
          <p:nvPr/>
        </p:nvSpPr>
        <p:spPr>
          <a:xfrm>
            <a:off x="906329" y="6320114"/>
            <a:ext cx="1270736" cy="427797"/>
          </a:xfrm>
          <a:prstGeom prst="borderCallout1">
            <a:avLst>
              <a:gd name="adj1" fmla="val 51063"/>
              <a:gd name="adj2" fmla="val 1001"/>
              <a:gd name="adj3" fmla="val -46075"/>
              <a:gd name="adj4" fmla="val -194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into EUR</a:t>
            </a:r>
            <a:endParaRPr lang="en-ID" sz="1400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2C99544-CA6A-49AA-843C-3BF24130F6C0}"/>
              </a:ext>
            </a:extLst>
          </p:cNvPr>
          <p:cNvSpPr/>
          <p:nvPr/>
        </p:nvSpPr>
        <p:spPr>
          <a:xfrm>
            <a:off x="6173546" y="6320113"/>
            <a:ext cx="1966602" cy="427797"/>
          </a:xfrm>
          <a:prstGeom prst="borderCallout1">
            <a:avLst>
              <a:gd name="adj1" fmla="val 51063"/>
              <a:gd name="adj2" fmla="val 1001"/>
              <a:gd name="adj3" fmla="val -46075"/>
              <a:gd name="adj4" fmla="val -194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size = length * width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3191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B415-C23D-4380-A935-34181368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722"/>
            <a:ext cx="8596668" cy="1320800"/>
          </a:xfrm>
        </p:spPr>
        <p:txBody>
          <a:bodyPr/>
          <a:lstStyle/>
          <a:p>
            <a:r>
              <a:rPr lang="en-US" dirty="0"/>
              <a:t>TOP 10 BOATS BY VIEWS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05195-753C-4224-867D-4F502B2B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6" y="869121"/>
            <a:ext cx="11800692" cy="58894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9BBC53-36E2-491D-8441-8BE2C0339E32}"/>
              </a:ext>
            </a:extLst>
          </p:cNvPr>
          <p:cNvSpPr/>
          <p:nvPr/>
        </p:nvSpPr>
        <p:spPr>
          <a:xfrm>
            <a:off x="4313583" y="2007704"/>
            <a:ext cx="1202634" cy="15505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061AFB-D83C-40E6-8C0B-1978573498AC}"/>
              </a:ext>
            </a:extLst>
          </p:cNvPr>
          <p:cNvSpPr/>
          <p:nvPr/>
        </p:nvSpPr>
        <p:spPr>
          <a:xfrm>
            <a:off x="6997148" y="1441174"/>
            <a:ext cx="1789043" cy="16388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A22598-B8E7-45A1-8367-8251BC40CA38}"/>
              </a:ext>
            </a:extLst>
          </p:cNvPr>
          <p:cNvSpPr/>
          <p:nvPr/>
        </p:nvSpPr>
        <p:spPr>
          <a:xfrm>
            <a:off x="6982239" y="3558209"/>
            <a:ext cx="1789043" cy="230587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6FB9F7-CCBE-4EE8-83F2-28AF8F9797A7}"/>
              </a:ext>
            </a:extLst>
          </p:cNvPr>
          <p:cNvSpPr/>
          <p:nvPr/>
        </p:nvSpPr>
        <p:spPr>
          <a:xfrm>
            <a:off x="7104821" y="6132443"/>
            <a:ext cx="1789043" cy="6449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D6AEF-0237-418E-B4A9-027A154CCAC1}"/>
              </a:ext>
            </a:extLst>
          </p:cNvPr>
          <p:cNvSpPr/>
          <p:nvPr/>
        </p:nvSpPr>
        <p:spPr>
          <a:xfrm>
            <a:off x="6096000" y="2007704"/>
            <a:ext cx="781878" cy="15505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1AA53-6FA2-4B7E-9FED-CEC21C68D4B0}"/>
              </a:ext>
            </a:extLst>
          </p:cNvPr>
          <p:cNvSpPr/>
          <p:nvPr/>
        </p:nvSpPr>
        <p:spPr>
          <a:xfrm>
            <a:off x="6096000" y="4218608"/>
            <a:ext cx="781878" cy="243067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8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D482-51B1-4BBD-A59A-0EFABEDE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0" y="46051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RELATION OF BOAT PRICE AND NUMBER OF VIEWS</a:t>
            </a:r>
            <a:endParaRPr lang="en-ID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2C3BD-5F54-4748-BCF4-CEC5A7C9C151}"/>
              </a:ext>
            </a:extLst>
          </p:cNvPr>
          <p:cNvSpPr txBox="1"/>
          <p:nvPr/>
        </p:nvSpPr>
        <p:spPr>
          <a:xfrm>
            <a:off x="8210911" y="3106027"/>
            <a:ext cx="2205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Boat with price less than 1 million euros has larger views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0FEE-69CE-42F9-884A-385E4C7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25" y="1781313"/>
            <a:ext cx="6959499" cy="46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6018-C5D7-45DD-836A-DAE0A76F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BOAT SIZE AND NUMBER OF VIEWS</a:t>
            </a:r>
            <a:endParaRPr lang="en-ID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5004B0-19A1-469B-A6C6-BA50854F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5" y="2111651"/>
            <a:ext cx="6356578" cy="42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9E59D-FB05-4906-8FEC-0D392961439D}"/>
              </a:ext>
            </a:extLst>
          </p:cNvPr>
          <p:cNvSpPr txBox="1"/>
          <p:nvPr/>
        </p:nvSpPr>
        <p:spPr>
          <a:xfrm>
            <a:off x="8051885" y="3296452"/>
            <a:ext cx="220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Boat with size less than 100 m</a:t>
            </a:r>
            <a:r>
              <a:rPr lang="en-US" baseline="30000" dirty="0"/>
              <a:t>2</a:t>
            </a:r>
            <a:r>
              <a:rPr lang="en-US" dirty="0"/>
              <a:t> has larger views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35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FB64-8AB1-4967-94B7-58D94D9E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452"/>
          </a:xfrm>
        </p:spPr>
        <p:txBody>
          <a:bodyPr/>
          <a:lstStyle/>
          <a:p>
            <a:r>
              <a:rPr lang="en-US" dirty="0"/>
              <a:t>TOP 10 BOAT TYPE BY VIEWS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E94308-D774-43DF-B168-F44DEDB0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66" y="1623390"/>
            <a:ext cx="5580407" cy="498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6055C-822A-4F35-8A6F-E429683C676A}"/>
              </a:ext>
            </a:extLst>
          </p:cNvPr>
          <p:cNvSpPr txBox="1"/>
          <p:nvPr/>
        </p:nvSpPr>
        <p:spPr>
          <a:xfrm rot="16200000">
            <a:off x="1500809" y="3154882"/>
            <a:ext cx="569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View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311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CE3-895A-4FDF-8A53-72095909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939"/>
          </a:xfrm>
        </p:spPr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A439-11F9-485D-AB62-02CE3B4A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626"/>
            <a:ext cx="8596668" cy="4510736"/>
          </a:xfrm>
        </p:spPr>
        <p:txBody>
          <a:bodyPr/>
          <a:lstStyle/>
          <a:p>
            <a:r>
              <a:rPr lang="en-US" dirty="0"/>
              <a:t>Boat with type motor yacht has the largest views followed by sport boat</a:t>
            </a:r>
          </a:p>
          <a:p>
            <a:r>
              <a:rPr lang="en-US" dirty="0"/>
              <a:t>In the top 10 boats by views, 7 boats are used boat and use unleaded gasoline</a:t>
            </a:r>
          </a:p>
          <a:p>
            <a:r>
              <a:rPr lang="en-US" dirty="0"/>
              <a:t>In the top 10 boats by views, 8 boats are made by GRP material</a:t>
            </a:r>
          </a:p>
          <a:p>
            <a:r>
              <a:rPr lang="en-US" dirty="0"/>
              <a:t>In the top 10 boats by views, 8 boats are located in Switzerland</a:t>
            </a:r>
          </a:p>
          <a:p>
            <a:r>
              <a:rPr lang="en-US" dirty="0"/>
              <a:t>Boat with price less than 1 million euros has larger views</a:t>
            </a:r>
          </a:p>
          <a:p>
            <a:r>
              <a:rPr lang="en-US" dirty="0"/>
              <a:t>Boat with size less than 100 m</a:t>
            </a:r>
            <a:r>
              <a:rPr lang="en-US" baseline="30000" dirty="0"/>
              <a:t>2</a:t>
            </a:r>
            <a:r>
              <a:rPr lang="en-US" dirty="0"/>
              <a:t> has larger views</a:t>
            </a:r>
            <a:endParaRPr lang="en-ID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6000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147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BOATS DATA ANALYSIS</vt:lpstr>
      <vt:lpstr>DATA OVERVIEW</vt:lpstr>
      <vt:lpstr>TOP 10 BOATS BY VIEWS</vt:lpstr>
      <vt:lpstr>RELATION OF BOAT PRICE AND NUMBER OF VIEWS</vt:lpstr>
      <vt:lpstr>RELATION OF BOAT SIZE AND NUMBER OF VIEWS</vt:lpstr>
      <vt:lpstr>TOP 10 BOAT TYPE BY VIEWS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BOATS DATA ANALYSIS</dc:title>
  <dc:creator>Aris Darmawan</dc:creator>
  <cp:lastModifiedBy>Aris Darmawan</cp:lastModifiedBy>
  <cp:revision>10</cp:revision>
  <dcterms:created xsi:type="dcterms:W3CDTF">2021-11-17T02:33:58Z</dcterms:created>
  <dcterms:modified xsi:type="dcterms:W3CDTF">2021-11-17T07:01:11Z</dcterms:modified>
</cp:coreProperties>
</file>