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188DB0D-9881-4F71-9A04-DA52C44AE81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43FDA8-5594-4507-8992-54BE69D1B1B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943FDA8-5594-4507-8992-54BE69D1B1B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6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6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67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  <p:sp>
        <p:nvSpPr>
          <p:cNvPr id="1048600" name="Rectangle 11"/>
          <p:cNvSpPr/>
          <p:nvPr/>
        </p:nvSpPr>
        <p:spPr>
          <a:xfrm>
            <a:off x="1295400" y="2590800"/>
            <a:ext cx="6172200" cy="6375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b="1" cap="none" dirty="0" sz="4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b="1" cap="none" dirty="0" sz="4400" lang="en-US" spc="0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4648200" y="228600"/>
            <a:ext cx="296708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RESULTS</a:t>
            </a:r>
          </a:p>
        </p:txBody>
      </p:sp>
      <p:sp>
        <p:nvSpPr>
          <p:cNvPr id="104865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  <a:endParaRPr dirty="0" spc="-25"/>
          </a:p>
        </p:txBody>
      </p:sp>
      <p:sp>
        <p:nvSpPr>
          <p:cNvPr id="1048654" name="TextBox 10"/>
          <p:cNvSpPr txBox="1"/>
          <p:nvPr/>
        </p:nvSpPr>
        <p:spPr>
          <a:xfrm>
            <a:off x="381000" y="990600"/>
            <a:ext cx="11658600" cy="586740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Prediction or Classification: AI models make predictions or classify data into different 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categories. For example, predicting whether an email is spam or not, classifying images into 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different categories, or predicting stock prices.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Anomaly Detection: AI models identify unusual patterns or outliers in data. This is commonly 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used for fraud detection in finance, identifying faulty equipment in manufacturing, or detecting 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anomalous behavior in network traffic for cybersecurity.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Recommendation: AI systems recommend products, services, or content based on past 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behavior or preferences. This can include movie recommendations on streaming platforms, 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 recommendations on e-commerce websites, or personalized news articles.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Natural Language Understanding: AI models understand and generate human language. This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includes tasks such as language translation, sentiment analysis, text summarization, and 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chatbots.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/>
          <p:nvPr/>
        </p:nvSpPr>
        <p:spPr>
          <a:xfrm>
            <a:off x="685800" y="1981200"/>
            <a:ext cx="9829800" cy="28194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Artificial intelligence is the simulation of 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human intelligence processes by machines, 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especially computer systems</a:t>
            </a:r>
            <a:endParaRPr b="1" dirty="0" sz="4000"/>
          </a:p>
        </p:txBody>
      </p:sp>
      <p:grpSp>
        <p:nvGrpSpPr>
          <p:cNvPr id="2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104860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17"/>
          <p:cNvSpPr txBox="1">
            <a:spLocks noGrp="1"/>
          </p:cNvSpPr>
          <p:nvPr>
            <p:ph type="title"/>
          </p:nvPr>
        </p:nvSpPr>
        <p:spPr>
          <a:xfrm>
            <a:off x="2057401" y="-32083"/>
            <a:ext cx="5867400" cy="955992"/>
          </a:xfrm>
          <a:prstGeom prst="rect"/>
        </p:spPr>
        <p:txBody>
          <a:bodyPr bIns="0" lIns="0" rIns="0" rtlCol="0" tIns="460692" vert="horz" wrap="square">
            <a:spAutoFit/>
          </a:bodyPr>
          <a:p>
            <a:pPr marL="193675">
              <a:spcBef>
                <a:spcPts val="130"/>
              </a:spcBef>
            </a:pPr>
            <a:r>
              <a:rPr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ARTIFICIAL INTELLIGENCE</a:t>
            </a:r>
            <a:endParaRPr dirty="0" sz="4250"/>
          </a:p>
        </p:txBody>
      </p:sp>
      <p:sp>
        <p:nvSpPr>
          <p:cNvPr id="104861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457200" y="1143000"/>
            <a:ext cx="10210800" cy="4419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'Artificial Intelligence as a Driving Force for the Economy and 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Society' is a key theme at the World Economic Forum's Annual Meeting.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Advances in technology have the potential to help us solve global challenges, but innovation and guardrails are essential.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3276601" y="152400"/>
            <a:ext cx="2590800" cy="670180"/>
          </a:xfrm>
          <a:prstGeom prst="rect"/>
        </p:spPr>
        <p:txBody>
          <a:bodyPr bIns="0" lIns="0" rIns="0" rtlCol="0" tIns="73279" vert="horz" wrap="square">
            <a:spAutoFit/>
          </a:bodyPr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3733800" y="304800"/>
            <a:ext cx="2975928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lang="en-IN" spc="-10"/>
              <a:t>CONTENTS</a:t>
            </a:r>
            <a:endParaRPr dirty="0" sz="425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  <p:sp>
        <p:nvSpPr>
          <p:cNvPr id="1048637" name="TextBox 13"/>
          <p:cNvSpPr txBox="1"/>
          <p:nvPr/>
        </p:nvSpPr>
        <p:spPr>
          <a:xfrm>
            <a:off x="1676400" y="1447800"/>
            <a:ext cx="7543800" cy="3447415"/>
          </a:xfrm>
          <a:prstGeom prst="rect"/>
          <a:noFill/>
        </p:spPr>
        <p:txBody>
          <a:bodyPr wrap="square">
            <a:spAutoFit/>
          </a:bodyPr>
          <a:p>
            <a:pPr indent="-571500" marL="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b="1" dirty="0" sz="4000"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hat is artificial intelligence ?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indent="-571500" marL="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b="1" dirty="0" sz="4000"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ow is machine </a:t>
            </a:r>
            <a:r>
              <a:rPr b="1" dirty="0" sz="4000"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learing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related?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indent="-571500" marL="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b="1" dirty="0" sz="4000"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xamples of ai ?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indent="-571500" marL="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b="1" dirty="0" sz="4000"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isadvantages of ai ?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indent="-571500" marL="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b="1" dirty="0" sz="4000" lang="en-US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hat problems can ai solve ?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526478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3505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dirty="0"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  <p:sp>
        <p:nvSpPr>
          <p:cNvPr id="1048640" name="TextBox 11"/>
          <p:cNvSpPr txBox="1"/>
          <p:nvPr/>
        </p:nvSpPr>
        <p:spPr>
          <a:xfrm>
            <a:off x="609600" y="1371600"/>
            <a:ext cx="10591800" cy="3604896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 can help do repetitive work for humans, but humans should still be prioritized.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 culture that utilizes creativity, empathy, and dexterity from humans and AI for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increased efficiency.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needs to be fairness in AI which entails identifying and eliminating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discrimination while also encouraging diversity and inclusion. This is can be done by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training models with equal representation.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explainable AI that is visible across processes and functions to generate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trust among employees and customers. Provide examinability, comprehension,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traceability.</a:t>
            </a:r>
            <a:endParaRPr b="1" dirty="0" sz="2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5"/>
          <p:cNvSpPr txBox="1">
            <a:spLocks noGrp="1"/>
          </p:cNvSpPr>
          <p:nvPr>
            <p:ph type="title"/>
          </p:nvPr>
        </p:nvSpPr>
        <p:spPr>
          <a:xfrm>
            <a:off x="1371600" y="-152400"/>
            <a:ext cx="7772400" cy="1018158"/>
          </a:xfrm>
          <a:prstGeom prst="rect"/>
        </p:spPr>
        <p:txBody>
          <a:bodyPr bIns="0" lIns="0" rIns="0" rtlCol="0" tIns="522858" vert="horz" wrap="square">
            <a:spAutoFit/>
          </a:bodyPr>
          <a:p>
            <a:pPr marL="153670">
              <a:spcBef>
                <a:spcPts val="130"/>
              </a:spcBef>
            </a:pPr>
            <a:r>
              <a:rPr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PROBLEMS CAN AI SOLVE ?</a:t>
            </a:r>
            <a:endParaRPr dirty="0" sz="400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2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  <p:sp>
        <p:nvSpPr>
          <p:cNvPr id="1048643" name="TextBox 9"/>
          <p:cNvSpPr txBox="1"/>
          <p:nvPr/>
        </p:nvSpPr>
        <p:spPr>
          <a:xfrm>
            <a:off x="1143000" y="1676400"/>
            <a:ext cx="8839200" cy="275082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Cybersecurity </a:t>
            </a:r>
            <a:r>
              <a:rPr b="1" dirty="0" sz="4000" lang="en-US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→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b="1" dirty="0" sz="4000"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dectecting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spam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Healthcare </a:t>
            </a:r>
            <a:r>
              <a:rPr b="1" dirty="0" sz="4000" lang="en-US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→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medical records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Research </a:t>
            </a:r>
            <a:r>
              <a:rPr b="1" dirty="0" sz="4000" lang="en-US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→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b="1" dirty="0" sz="4000"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ideagenerationfinding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Transportation</a:t>
            </a:r>
            <a:r>
              <a:rPr b="1" dirty="0" sz="4000" lang="en-US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→</a:t>
            </a:r>
            <a:r>
              <a:rPr b="1"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self driving cars</a:t>
            </a:r>
            <a:endParaRPr b="1" dirty="0" sz="40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6"/>
          <p:cNvSpPr txBox="1">
            <a:spLocks noGrp="1"/>
          </p:cNvSpPr>
          <p:nvPr>
            <p:ph type="title"/>
          </p:nvPr>
        </p:nvSpPr>
        <p:spPr>
          <a:xfrm>
            <a:off x="609600" y="-228600"/>
            <a:ext cx="11277600" cy="7445308"/>
          </a:xfrm>
          <a:prstGeom prst="rect"/>
        </p:spPr>
        <p:txBody>
          <a:bodyPr bIns="0" lIns="0" rIns="0" rtlCol="0" tIns="485775" vert="horz"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Narrow AI (Weak AI): Narrow AI is designed to perform a narrow task or a specific set of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tasks. It operates within a limited context and does not possess general intelligence.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Examples include virtual assistants like Siri or Alexa, recommendation systems, and image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recognition algorithms.</a:t>
            </a:r>
            <a:b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AI (Strong AI): General AI refers to AI systems that have the ability to understand,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learn, and apply knowledge across a wide range of tasks, similar to human intelligence. </a:t>
            </a:r>
            <a:b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These systems can adapt to new situations, reason, and solve problems autonomously.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AI has not been achieved yet and remains a hypothetical concept.</a:t>
            </a:r>
            <a:b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Learning: Machine Learning (ML) is a subset of AI that focuses on enabling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machines to learn from data and improve their performance over time without being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explicitly programmed. ML algorithms are trained on large datasets to recognize patterns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make predictions or decisions.</a:t>
            </a:r>
            <a:b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Types of ML include supervised learning, unsupervised </a:t>
            </a:r>
            <a:br>
              <a:rPr dirty="0" sz="20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r>
              <a:rPr dirty="0" sz="2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learning, semi-supervised learning, and reinforcement learning.</a:t>
            </a:r>
            <a:br>
              <a:rPr dirty="0" sz="1800"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atha" panose="020B0604020202020204" pitchFamily="34" charset="0"/>
              </a:rPr>
            </a:br>
            <a:endParaRPr dirty="0" sz="3600"/>
          </a:p>
        </p:txBody>
      </p:sp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3505200" y="0"/>
            <a:ext cx="3251835" cy="965905"/>
          </a:xfrm>
          <a:prstGeom prst="rect"/>
        </p:spPr>
        <p:txBody>
          <a:bodyPr bIns="0" lIns="0" rIns="0" rtlCol="0" tIns="286004" vert="horz" wrap="square">
            <a:spAutoFit/>
          </a:bodyPr>
          <a:p>
            <a:pPr marL="193675">
              <a:spcBef>
                <a:spcPts val="130"/>
              </a:spcBef>
            </a:pPr>
            <a:r>
              <a:rPr dirty="0" sz="4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TYPES OF AI</a:t>
            </a:r>
            <a:endParaRPr dirty="0" sz="4400"/>
          </a:p>
        </p:txBody>
      </p:sp>
      <p:sp>
        <p:nvSpPr>
          <p:cNvPr id="104864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8</a:t>
            </a:fld>
            <a:endParaRPr dirty="0" spc="-25"/>
          </a:p>
        </p:txBody>
      </p:sp>
      <p:sp>
        <p:nvSpPr>
          <p:cNvPr id="1048648" name="TextBox 9"/>
          <p:cNvSpPr txBox="1"/>
          <p:nvPr/>
        </p:nvSpPr>
        <p:spPr>
          <a:xfrm>
            <a:off x="533400" y="1143000"/>
            <a:ext cx="10896600" cy="546886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 can help do repetitive work for humans, but humans should still be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prioritized.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 culture that utilizes creativity, empathy, and dexterity from humans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AI for increased efficiency.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needs to be fairness in AI which entails identifying and eliminating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discrimination while also encouraging diversity and inclusion.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is can be done </a:t>
            </a:r>
            <a:r>
              <a:rPr b="1" dirty="0" sz="2400"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byusing</a:t>
            </a: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training models with equal representation.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 explainable AI that is visible across processes and functions to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generate trust among employees and customers.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Provide examinability, </a:t>
            </a:r>
            <a:r>
              <a:rPr b="1" dirty="0" sz="2400" lang="en-US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comprehension,and</a:t>
            </a: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traceability.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9</a:t>
            </a:fld>
            <a:endParaRPr dirty="0" spc="-25"/>
          </a:p>
        </p:txBody>
      </p:sp>
      <p:sp>
        <p:nvSpPr>
          <p:cNvPr id="1048650" name="Title 10"/>
          <p:cNvSpPr>
            <a:spLocks noGrp="1"/>
          </p:cNvSpPr>
          <p:nvPr>
            <p:ph type="ctrTitle"/>
          </p:nvPr>
        </p:nvSpPr>
        <p:spPr>
          <a:xfrm>
            <a:off x="4419600" y="304800"/>
            <a:ext cx="2362200" cy="615553"/>
          </a:xfrm>
        </p:spPr>
        <p:txBody>
          <a:bodyPr/>
          <a:p>
            <a:r>
              <a:rPr dirty="0" sz="40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USES OF AI</a:t>
            </a:r>
            <a:endParaRPr dirty="0" sz="400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685800" y="1066800"/>
            <a:ext cx="11277600" cy="546886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Healthcare: AI is used for medical image analysis, disease diagnosis, personalized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treatment recommendation, drug discovery, and patient monitoring.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Finance: AI is utilized for fraud detection, algorithmic trading, credit scoring, risk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management, and customer service automation.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Retail: AI is employed for demand forecasting, personalized marketing,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recommendation systems, inventory management, and supply chain optimization.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Manufacturing: AI is used for predictive maintenance, quality control, process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optimization, supply chain management, and robotics.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Natural Language Processing (NLP): AI powers language translation, sentiment 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b="1" dirty="0" sz="2400"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analysis, chatbots, voice recognition, and text summarization applications.</a:t>
            </a:r>
            <a:endParaRPr b="1" dirty="0" sz="2400" lang="en-IN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thalapathy</dc:creator>
  <cp:lastModifiedBy>saravana prabu</cp:lastModifiedBy>
  <dcterms:created xsi:type="dcterms:W3CDTF">2024-04-11T23:56:01Z</dcterms:created>
  <dcterms:modified xsi:type="dcterms:W3CDTF">2024-04-26T04:32:07Z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2024-04-12T00:00:00Z</vt:filetime>
  </property>
  <property fmtid="{D5CDD505-2E9C-101B-9397-08002B2CF9AE}" pid="4" name="ICV">
    <vt:lpwstr>5261d1d229be4860ba550e4cfb43f653</vt:lpwstr>
  </property>
</Properties>
</file>