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6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0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1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55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86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9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416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9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97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39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9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66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4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F54F-248F-4E78-9477-E537A6AABFF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7D58-3778-47CC-AE4A-29B2532D7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36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5437-6C2F-D10E-87D7-E043EF4D0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PRODUCT LANDING PAGE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015A5-11D4-E53A-61A1-9BD1A2C90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Gosala</a:t>
            </a:r>
            <a:r>
              <a:rPr lang="en-US" dirty="0"/>
              <a:t> </a:t>
            </a:r>
            <a:r>
              <a:rPr lang="en-US" dirty="0" err="1"/>
              <a:t>marisha</a:t>
            </a:r>
            <a:r>
              <a:rPr lang="en-US" dirty="0"/>
              <a:t>(22MH1A4917)</a:t>
            </a:r>
          </a:p>
          <a:p>
            <a:r>
              <a:rPr lang="en-US" dirty="0"/>
              <a:t>Of</a:t>
            </a:r>
          </a:p>
          <a:p>
            <a:r>
              <a:rPr lang="en-IN" dirty="0" err="1"/>
              <a:t>IInd</a:t>
            </a:r>
            <a:r>
              <a:rPr lang="en-IN" dirty="0"/>
              <a:t> IoT</a:t>
            </a:r>
          </a:p>
        </p:txBody>
      </p:sp>
    </p:spTree>
    <p:extLst>
      <p:ext uri="{BB962C8B-B14F-4D97-AF65-F5344CB8AC3E}">
        <p14:creationId xmlns:p14="http://schemas.microsoft.com/office/powerpoint/2010/main" val="294433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4E53-114A-B0D7-49DE-31104DA0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80321" y="1834166"/>
            <a:ext cx="9613861" cy="3652234"/>
          </a:xfrm>
        </p:spPr>
        <p:txBody>
          <a:bodyPr>
            <a:normAutofit/>
          </a:bodyPr>
          <a:lstStyle/>
          <a:p>
            <a:r>
              <a:rPr lang="en-US" sz="5400" dirty="0"/>
              <a:t>               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6339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76DA-D41A-FD6E-C44E-436067DE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FB6B-5DAD-073A-814C-4CAAD1E0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TITLE: </a:t>
            </a:r>
            <a:r>
              <a:rPr lang="en-US" dirty="0"/>
              <a:t>Creating a product landing page for shoes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SUBTITLE:</a:t>
            </a:r>
            <a:r>
              <a:rPr lang="en-US" dirty="0"/>
              <a:t> Using HTML,CSS and JavaScript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NAME: </a:t>
            </a:r>
            <a:r>
              <a:rPr lang="en-US" dirty="0" err="1"/>
              <a:t>G.Marisha</a:t>
            </a:r>
            <a:endParaRPr lang="en-US" dirty="0"/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2E8F-1700-D181-37E5-306ACDBA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What is web development?</a:t>
            </a:r>
            <a:endParaRPr lang="en-IN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AA4298-5E49-5D58-76D1-EC0C24E31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7372" y="2336800"/>
            <a:ext cx="5141232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3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3BF26-C450-721B-1A4A-347BACF8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development , also known as website development , refers to the tasks associated with creating , building and maintaining websites and web applications that run online on a browser.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8A236-584E-421C-B966-95D410C6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web development , it contains</a:t>
            </a:r>
          </a:p>
          <a:p>
            <a:r>
              <a:rPr lang="en-US" dirty="0"/>
              <a:t>Frontend development</a:t>
            </a:r>
          </a:p>
          <a:p>
            <a:r>
              <a:rPr lang="en-US" dirty="0"/>
              <a:t>Backend development</a:t>
            </a:r>
          </a:p>
          <a:p>
            <a:endParaRPr lang="en-US" dirty="0"/>
          </a:p>
          <a:p>
            <a:r>
              <a:rPr lang="en-US" dirty="0"/>
              <a:t>I chooses Frontend development to build this landing page by using HTML,CSS and </a:t>
            </a:r>
            <a:r>
              <a:rPr lang="en-US" dirty="0" err="1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2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CA03-B0C3-873F-D8A9-03B9D0B4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ABOUT LANDING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A09C-984A-5F5A-01F2-560CE249B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product landing page is a standalone web page created specifically for a marketing or advertising campaign.</a:t>
            </a:r>
          </a:p>
          <a:p>
            <a:r>
              <a:rPr lang="en-US" dirty="0"/>
              <a:t> Its primary purpose is to drive visitors to take a specific action, such as making a purchase, signing up for a newsletter, or downloading a resource.</a:t>
            </a:r>
          </a:p>
          <a:p>
            <a:r>
              <a:rPr lang="en-US" dirty="0"/>
              <a:t> Unlike other web pages that may serve multiple purposes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55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AB6C-71B1-CC35-3216-C64DFDC0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EA0C-861D-6D71-F992-7C93EEE8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  <a:p>
            <a:r>
              <a:rPr lang="en-US" dirty="0"/>
              <a:t>Create a visually appealing and functional landing page for a shoe product</a:t>
            </a:r>
          </a:p>
          <a:p>
            <a:r>
              <a:rPr lang="en-US" dirty="0"/>
              <a:t>Utilize HTML for </a:t>
            </a:r>
            <a:r>
              <a:rPr lang="en-US" dirty="0" err="1"/>
              <a:t>structure,CSS</a:t>
            </a:r>
            <a:r>
              <a:rPr lang="en-US" dirty="0"/>
              <a:t> for styling and </a:t>
            </a:r>
            <a:r>
              <a:rPr lang="en-US" dirty="0" err="1"/>
              <a:t>javascript</a:t>
            </a:r>
            <a:r>
              <a:rPr lang="en-US" dirty="0"/>
              <a:t> for interactivity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02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2E55-41DB-EF0A-10BA-71729C0B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MY LANDING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6EECA-03B8-BF26-F8F5-74BFFE439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803" y="2336800"/>
            <a:ext cx="7316369" cy="3598863"/>
          </a:xfrm>
        </p:spPr>
      </p:pic>
    </p:spTree>
    <p:extLst>
      <p:ext uri="{BB962C8B-B14F-4D97-AF65-F5344CB8AC3E}">
        <p14:creationId xmlns:p14="http://schemas.microsoft.com/office/powerpoint/2010/main" val="273304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7DBDD-2A92-A32A-2CD7-C63AEC10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F4B43-D729-034E-1913-B6CDC9B0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Responsive Design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Viewport Settings</a:t>
            </a:r>
            <a:r>
              <a:rPr lang="en-IN" dirty="0"/>
              <a:t>: Ensures the page adapts to different screen sizes and devices using the viewport meta tag.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CSS Media Queries</a:t>
            </a:r>
            <a:r>
              <a:rPr lang="en-IN" dirty="0"/>
              <a:t>: Uses CSS to provide a responsive layout that adjusts for mobile, tablet, and desktop views.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8680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FD9E221-95FC-B7E6-472F-7895C71705E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3626" y="677933"/>
            <a:ext cx="1181837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Clear Branding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 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Prominently displays the brand logo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Color Scheme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a cohesive color scheme that matches the brand’s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Navigation 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easy access to different product categories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women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kids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customize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Functionality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a search bar for users to find specific products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additional navigation options in the right container, including model numbers and a shopping cart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Showcase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high-quality images of products, allowing users to see the products clearly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nike-air-force.png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nike-air-force-1-high.png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Descriptions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concise and informative descriptions, including product names, colors, and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to Cart Button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an easily accessible add-to-cart button for each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643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</TotalTime>
  <Words>389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Trebuchet MS</vt:lpstr>
      <vt:lpstr>Berlin</vt:lpstr>
      <vt:lpstr>PRODUCT LANDING PAGE</vt:lpstr>
      <vt:lpstr>TITLE </vt:lpstr>
      <vt:lpstr>What is web development?</vt:lpstr>
      <vt:lpstr>Web development , also known as website development , refers to the tasks associated with creating , building and maintaining websites and web applications that run online on a browser.</vt:lpstr>
      <vt:lpstr>INTRODUCTION ABOUT LANDING PAGE</vt:lpstr>
      <vt:lpstr>PROJECT OVERVIEW</vt:lpstr>
      <vt:lpstr>OVERVIEW OF MY LANDING PAGE</vt:lpstr>
      <vt:lpstr>KEY FEATURES</vt:lpstr>
      <vt:lpstr>PowerPoint Presentation</vt:lpstr>
      <vt:lpstr>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Eswar sai kiran Kamparapu</dc:creator>
  <cp:lastModifiedBy>Eswar sai kiran Kamparapu</cp:lastModifiedBy>
  <cp:revision>2</cp:revision>
  <dcterms:created xsi:type="dcterms:W3CDTF">2024-06-06T10:46:12Z</dcterms:created>
  <dcterms:modified xsi:type="dcterms:W3CDTF">2024-06-29T06:43:24Z</dcterms:modified>
</cp:coreProperties>
</file>