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14"/>
  </p:notesMasterIdLst>
  <p:sldIdLst>
    <p:sldId id="270" r:id="rId5"/>
    <p:sldId id="291" r:id="rId6"/>
    <p:sldId id="289" r:id="rId7"/>
    <p:sldId id="288" r:id="rId8"/>
    <p:sldId id="292" r:id="rId9"/>
    <p:sldId id="290" r:id="rId10"/>
    <p:sldId id="294" r:id="rId11"/>
    <p:sldId id="295" r:id="rId12"/>
    <p:sldId id="29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84005" autoAdjust="0"/>
  </p:normalViewPr>
  <p:slideViewPr>
    <p:cSldViewPr snapToGrid="0">
      <p:cViewPr varScale="1">
        <p:scale>
          <a:sx n="96" d="100"/>
          <a:sy n="96" d="100"/>
        </p:scale>
        <p:origin x="146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son, Matt" userId="b4039eaa-764c-4d92-95ff-2bfc4c264fc1" providerId="ADAL" clId="{C22ECB04-FC7D-47ED-8CAB-63A9292E12B3}"/>
    <pc:docChg chg="undo custSel addSld modSld">
      <pc:chgData name="Wilson, Matt" userId="b4039eaa-764c-4d92-95ff-2bfc4c264fc1" providerId="ADAL" clId="{C22ECB04-FC7D-47ED-8CAB-63A9292E12B3}" dt="2020-09-12T18:30:36.014" v="1682"/>
      <pc:docMkLst>
        <pc:docMk/>
      </pc:docMkLst>
      <pc:sldChg chg="addSp delSp modSp modAnim modNotesTx">
        <pc:chgData name="Wilson, Matt" userId="b4039eaa-764c-4d92-95ff-2bfc4c264fc1" providerId="ADAL" clId="{C22ECB04-FC7D-47ED-8CAB-63A9292E12B3}" dt="2020-09-12T18:15:49.465" v="1596" actId="20577"/>
        <pc:sldMkLst>
          <pc:docMk/>
          <pc:sldMk cId="4204636464" sldId="288"/>
        </pc:sldMkLst>
        <pc:spChg chg="mod">
          <ac:chgData name="Wilson, Matt" userId="b4039eaa-764c-4d92-95ff-2bfc4c264fc1" providerId="ADAL" clId="{C22ECB04-FC7D-47ED-8CAB-63A9292E12B3}" dt="2020-09-12T18:15:49.465" v="1596" actId="20577"/>
          <ac:spMkLst>
            <pc:docMk/>
            <pc:sldMk cId="4204636464" sldId="288"/>
            <ac:spMk id="3" creationId="{13DE1EAF-D67F-4BEA-85A9-8E1D963AFA02}"/>
          </ac:spMkLst>
        </pc:spChg>
        <pc:picChg chg="add mod">
          <ac:chgData name="Wilson, Matt" userId="b4039eaa-764c-4d92-95ff-2bfc4c264fc1" providerId="ADAL" clId="{C22ECB04-FC7D-47ED-8CAB-63A9292E12B3}" dt="2020-09-12T15:44:04.813" v="1270" actId="1076"/>
          <ac:picMkLst>
            <pc:docMk/>
            <pc:sldMk cId="4204636464" sldId="288"/>
            <ac:picMk id="2050" creationId="{44F2D23A-AD0F-4EA9-8DA3-C1BB4547C3D8}"/>
          </ac:picMkLst>
        </pc:picChg>
        <pc:picChg chg="add del mod">
          <ac:chgData name="Wilson, Matt" userId="b4039eaa-764c-4d92-95ff-2bfc4c264fc1" providerId="ADAL" clId="{C22ECB04-FC7D-47ED-8CAB-63A9292E12B3}" dt="2020-09-12T16:04:19.518" v="1405" actId="478"/>
          <ac:picMkLst>
            <pc:docMk/>
            <pc:sldMk cId="4204636464" sldId="288"/>
            <ac:picMk id="2052" creationId="{E4DDF961-9A0B-400C-A4B0-665A43C4C9A0}"/>
          </ac:picMkLst>
        </pc:picChg>
      </pc:sldChg>
      <pc:sldChg chg="modSp modAnim">
        <pc:chgData name="Wilson, Matt" userId="b4039eaa-764c-4d92-95ff-2bfc4c264fc1" providerId="ADAL" clId="{C22ECB04-FC7D-47ED-8CAB-63A9292E12B3}" dt="2020-09-12T16:00:14.783" v="1391"/>
        <pc:sldMkLst>
          <pc:docMk/>
          <pc:sldMk cId="348782736" sldId="289"/>
        </pc:sldMkLst>
        <pc:spChg chg="mod">
          <ac:chgData name="Wilson, Matt" userId="b4039eaa-764c-4d92-95ff-2bfc4c264fc1" providerId="ADAL" clId="{C22ECB04-FC7D-47ED-8CAB-63A9292E12B3}" dt="2020-09-12T15:42:52.326" v="1268" actId="20577"/>
          <ac:spMkLst>
            <pc:docMk/>
            <pc:sldMk cId="348782736" sldId="289"/>
            <ac:spMk id="3" creationId="{0B67A40E-910A-4DF0-9644-DD71ED5553E8}"/>
          </ac:spMkLst>
        </pc:spChg>
      </pc:sldChg>
      <pc:sldChg chg="addSp modSp modAnim">
        <pc:chgData name="Wilson, Matt" userId="b4039eaa-764c-4d92-95ff-2bfc4c264fc1" providerId="ADAL" clId="{C22ECB04-FC7D-47ED-8CAB-63A9292E12B3}" dt="2020-09-12T16:07:41.424" v="1496" actId="1036"/>
        <pc:sldMkLst>
          <pc:docMk/>
          <pc:sldMk cId="4216162632" sldId="290"/>
        </pc:sldMkLst>
        <pc:spChg chg="mod">
          <ac:chgData name="Wilson, Matt" userId="b4039eaa-764c-4d92-95ff-2bfc4c264fc1" providerId="ADAL" clId="{C22ECB04-FC7D-47ED-8CAB-63A9292E12B3}" dt="2020-09-12T16:07:22.731" v="1478" actId="20577"/>
          <ac:spMkLst>
            <pc:docMk/>
            <pc:sldMk cId="4216162632" sldId="290"/>
            <ac:spMk id="3" creationId="{8D9E9EF5-2D0D-4EA5-BD42-E50B750B9C66}"/>
          </ac:spMkLst>
        </pc:spChg>
        <pc:picChg chg="add mod modCrop">
          <ac:chgData name="Wilson, Matt" userId="b4039eaa-764c-4d92-95ff-2bfc4c264fc1" providerId="ADAL" clId="{C22ECB04-FC7D-47ED-8CAB-63A9292E12B3}" dt="2020-09-12T16:07:41.424" v="1496" actId="1036"/>
          <ac:picMkLst>
            <pc:docMk/>
            <pc:sldMk cId="4216162632" sldId="290"/>
            <ac:picMk id="4" creationId="{E1F90DD2-E411-479B-9F45-1388DC722DE3}"/>
          </ac:picMkLst>
        </pc:picChg>
      </pc:sldChg>
      <pc:sldChg chg="addSp modSp modAnim modNotesTx">
        <pc:chgData name="Wilson, Matt" userId="b4039eaa-764c-4d92-95ff-2bfc4c264fc1" providerId="ADAL" clId="{C22ECB04-FC7D-47ED-8CAB-63A9292E12B3}" dt="2020-09-12T15:59:24.041" v="1384" actId="14100"/>
        <pc:sldMkLst>
          <pc:docMk/>
          <pc:sldMk cId="3314576888" sldId="291"/>
        </pc:sldMkLst>
        <pc:spChg chg="mod">
          <ac:chgData name="Wilson, Matt" userId="b4039eaa-764c-4d92-95ff-2bfc4c264fc1" providerId="ADAL" clId="{C22ECB04-FC7D-47ED-8CAB-63A9292E12B3}" dt="2020-09-12T15:59:24.041" v="1384" actId="14100"/>
          <ac:spMkLst>
            <pc:docMk/>
            <pc:sldMk cId="3314576888" sldId="291"/>
            <ac:spMk id="3" creationId="{91C32DDB-AECB-40A8-966F-9E6B4B050F54}"/>
          </ac:spMkLst>
        </pc:spChg>
        <pc:picChg chg="add mod">
          <ac:chgData name="Wilson, Matt" userId="b4039eaa-764c-4d92-95ff-2bfc4c264fc1" providerId="ADAL" clId="{C22ECB04-FC7D-47ED-8CAB-63A9292E12B3}" dt="2020-09-12T15:36:47.827" v="1218" actId="1076"/>
          <ac:picMkLst>
            <pc:docMk/>
            <pc:sldMk cId="3314576888" sldId="291"/>
            <ac:picMk id="1026" creationId="{0D6C710A-92EC-4892-B8F0-44FC88BACD53}"/>
          </ac:picMkLst>
        </pc:picChg>
        <pc:picChg chg="add mod">
          <ac:chgData name="Wilson, Matt" userId="b4039eaa-764c-4d92-95ff-2bfc4c264fc1" providerId="ADAL" clId="{C22ECB04-FC7D-47ED-8CAB-63A9292E12B3}" dt="2020-09-12T15:38:30.118" v="1230" actId="1076"/>
          <ac:picMkLst>
            <pc:docMk/>
            <pc:sldMk cId="3314576888" sldId="291"/>
            <ac:picMk id="1028" creationId="{5D4F0B07-45C0-49EB-97B9-7375E6C32F6B}"/>
          </ac:picMkLst>
        </pc:picChg>
        <pc:picChg chg="add mod">
          <ac:chgData name="Wilson, Matt" userId="b4039eaa-764c-4d92-95ff-2bfc4c264fc1" providerId="ADAL" clId="{C22ECB04-FC7D-47ED-8CAB-63A9292E12B3}" dt="2020-09-12T15:58:28.614" v="1378" actId="1076"/>
          <ac:picMkLst>
            <pc:docMk/>
            <pc:sldMk cId="3314576888" sldId="291"/>
            <ac:picMk id="1030" creationId="{CD9FE0A1-3A47-45CA-A4FB-B362D0091381}"/>
          </ac:picMkLst>
        </pc:picChg>
      </pc:sldChg>
      <pc:sldChg chg="addSp modSp modAnim modNotesTx">
        <pc:chgData name="Wilson, Matt" userId="b4039eaa-764c-4d92-95ff-2bfc4c264fc1" providerId="ADAL" clId="{C22ECB04-FC7D-47ED-8CAB-63A9292E12B3}" dt="2020-09-12T18:19:16.558" v="1606" actId="1038"/>
        <pc:sldMkLst>
          <pc:docMk/>
          <pc:sldMk cId="1732918305" sldId="292"/>
        </pc:sldMkLst>
        <pc:spChg chg="mod">
          <ac:chgData name="Wilson, Matt" userId="b4039eaa-764c-4d92-95ff-2bfc4c264fc1" providerId="ADAL" clId="{C22ECB04-FC7D-47ED-8CAB-63A9292E12B3}" dt="2020-09-12T16:05:31.638" v="1415" actId="20577"/>
          <ac:spMkLst>
            <pc:docMk/>
            <pc:sldMk cId="1732918305" sldId="292"/>
            <ac:spMk id="3" creationId="{1545F43E-BF6C-44B8-AFAE-D2F2E2E93BDD}"/>
          </ac:spMkLst>
        </pc:spChg>
        <pc:picChg chg="add mod">
          <ac:chgData name="Wilson, Matt" userId="b4039eaa-764c-4d92-95ff-2bfc4c264fc1" providerId="ADAL" clId="{C22ECB04-FC7D-47ED-8CAB-63A9292E12B3}" dt="2020-09-12T18:19:16.558" v="1606" actId="1038"/>
          <ac:picMkLst>
            <pc:docMk/>
            <pc:sldMk cId="1732918305" sldId="292"/>
            <ac:picMk id="3074" creationId="{FF48D747-EDEA-42E3-845E-5811852A2CF5}"/>
          </ac:picMkLst>
        </pc:picChg>
        <pc:picChg chg="add mod">
          <ac:chgData name="Wilson, Matt" userId="b4039eaa-764c-4d92-95ff-2bfc4c264fc1" providerId="ADAL" clId="{C22ECB04-FC7D-47ED-8CAB-63A9292E12B3}" dt="2020-09-12T18:18:42.910" v="1604" actId="167"/>
          <ac:picMkLst>
            <pc:docMk/>
            <pc:sldMk cId="1732918305" sldId="292"/>
            <ac:picMk id="3076" creationId="{DE3EB09D-66D9-4BEF-B4DD-4014DDA1A3B4}"/>
          </ac:picMkLst>
        </pc:picChg>
      </pc:sldChg>
      <pc:sldChg chg="addSp delSp modSp modAnim">
        <pc:chgData name="Wilson, Matt" userId="b4039eaa-764c-4d92-95ff-2bfc4c264fc1" providerId="ADAL" clId="{C22ECB04-FC7D-47ED-8CAB-63A9292E12B3}" dt="2020-09-12T18:30:36.014" v="1682"/>
        <pc:sldMkLst>
          <pc:docMk/>
          <pc:sldMk cId="1511149629" sldId="293"/>
        </pc:sldMkLst>
        <pc:spChg chg="del">
          <ac:chgData name="Wilson, Matt" userId="b4039eaa-764c-4d92-95ff-2bfc4c264fc1" providerId="ADAL" clId="{C22ECB04-FC7D-47ED-8CAB-63A9292E12B3}" dt="2020-09-12T15:20:45.362" v="830" actId="478"/>
          <ac:spMkLst>
            <pc:docMk/>
            <pc:sldMk cId="1511149629" sldId="293"/>
            <ac:spMk id="3" creationId="{BD13014E-796F-4AC1-AC09-B9CC507FFF67}"/>
          </ac:spMkLst>
        </pc:spChg>
        <pc:spChg chg="mod">
          <ac:chgData name="Wilson, Matt" userId="b4039eaa-764c-4d92-95ff-2bfc4c264fc1" providerId="ADAL" clId="{C22ECB04-FC7D-47ED-8CAB-63A9292E12B3}" dt="2020-09-12T18:29:16.080" v="1676" actId="1076"/>
          <ac:spMkLst>
            <pc:docMk/>
            <pc:sldMk cId="1511149629" sldId="293"/>
            <ac:spMk id="7" creationId="{D9AD8C86-BDF1-4B04-8C81-98D88FF4A32B}"/>
          </ac:spMkLst>
        </pc:spChg>
        <pc:spChg chg="mod">
          <ac:chgData name="Wilson, Matt" userId="b4039eaa-764c-4d92-95ff-2bfc4c264fc1" providerId="ADAL" clId="{C22ECB04-FC7D-47ED-8CAB-63A9292E12B3}" dt="2020-09-12T18:28:37.892" v="1659" actId="1076"/>
          <ac:spMkLst>
            <pc:docMk/>
            <pc:sldMk cId="1511149629" sldId="293"/>
            <ac:spMk id="8" creationId="{997D9128-845E-42E9-8D82-1CC0711D25EE}"/>
          </ac:spMkLst>
        </pc:spChg>
        <pc:spChg chg="mod">
          <ac:chgData name="Wilson, Matt" userId="b4039eaa-764c-4d92-95ff-2bfc4c264fc1" providerId="ADAL" clId="{C22ECB04-FC7D-47ED-8CAB-63A9292E12B3}" dt="2020-09-12T18:29:03.273" v="1671" actId="1076"/>
          <ac:spMkLst>
            <pc:docMk/>
            <pc:sldMk cId="1511149629" sldId="293"/>
            <ac:spMk id="14" creationId="{B5496154-8B1B-41A2-ACF7-950A25ABD911}"/>
          </ac:spMkLst>
        </pc:spChg>
        <pc:spChg chg="add mod">
          <ac:chgData name="Wilson, Matt" userId="b4039eaa-764c-4d92-95ff-2bfc4c264fc1" providerId="ADAL" clId="{C22ECB04-FC7D-47ED-8CAB-63A9292E12B3}" dt="2020-09-12T18:28:25.619" v="1649" actId="1076"/>
          <ac:spMkLst>
            <pc:docMk/>
            <pc:sldMk cId="1511149629" sldId="293"/>
            <ac:spMk id="21" creationId="{5F776434-A0CD-41F4-996B-230C910E5BB2}"/>
          </ac:spMkLst>
        </pc:spChg>
        <pc:spChg chg="add mod">
          <ac:chgData name="Wilson, Matt" userId="b4039eaa-764c-4d92-95ff-2bfc4c264fc1" providerId="ADAL" clId="{C22ECB04-FC7D-47ED-8CAB-63A9292E12B3}" dt="2020-09-12T18:28:22.360" v="1648" actId="1076"/>
          <ac:spMkLst>
            <pc:docMk/>
            <pc:sldMk cId="1511149629" sldId="293"/>
            <ac:spMk id="22" creationId="{036A3230-51EC-4F8F-AF17-381F9E87660D}"/>
          </ac:spMkLst>
        </pc:spChg>
        <pc:spChg chg="add mod">
          <ac:chgData name="Wilson, Matt" userId="b4039eaa-764c-4d92-95ff-2bfc4c264fc1" providerId="ADAL" clId="{C22ECB04-FC7D-47ED-8CAB-63A9292E12B3}" dt="2020-09-12T18:29:17.887" v="1677" actId="1076"/>
          <ac:spMkLst>
            <pc:docMk/>
            <pc:sldMk cId="1511149629" sldId="293"/>
            <ac:spMk id="23" creationId="{F091FA87-5081-4D26-BEF6-64466B170E89}"/>
          </ac:spMkLst>
        </pc:spChg>
        <pc:spChg chg="add mod">
          <ac:chgData name="Wilson, Matt" userId="b4039eaa-764c-4d92-95ff-2bfc4c264fc1" providerId="ADAL" clId="{C22ECB04-FC7D-47ED-8CAB-63A9292E12B3}" dt="2020-09-12T18:28:18.535" v="1646" actId="1076"/>
          <ac:spMkLst>
            <pc:docMk/>
            <pc:sldMk cId="1511149629" sldId="293"/>
            <ac:spMk id="24" creationId="{900F7D05-7EA0-468D-A9B0-3C0C7AB68263}"/>
          </ac:spMkLst>
        </pc:spChg>
        <pc:spChg chg="add mod">
          <ac:chgData name="Wilson, Matt" userId="b4039eaa-764c-4d92-95ff-2bfc4c264fc1" providerId="ADAL" clId="{C22ECB04-FC7D-47ED-8CAB-63A9292E12B3}" dt="2020-09-12T18:28:45.423" v="1661" actId="1076"/>
          <ac:spMkLst>
            <pc:docMk/>
            <pc:sldMk cId="1511149629" sldId="293"/>
            <ac:spMk id="25" creationId="{E119D673-81EA-4926-8179-E63D865D5EEB}"/>
          </ac:spMkLst>
        </pc:spChg>
        <pc:spChg chg="add mod">
          <ac:chgData name="Wilson, Matt" userId="b4039eaa-764c-4d92-95ff-2bfc4c264fc1" providerId="ADAL" clId="{C22ECB04-FC7D-47ED-8CAB-63A9292E12B3}" dt="2020-09-12T18:28:40.871" v="1660" actId="1076"/>
          <ac:spMkLst>
            <pc:docMk/>
            <pc:sldMk cId="1511149629" sldId="293"/>
            <ac:spMk id="26" creationId="{BF932DCB-28BE-44BF-959D-2E28DD04D31D}"/>
          </ac:spMkLst>
        </pc:spChg>
        <pc:spChg chg="add mod">
          <ac:chgData name="Wilson, Matt" userId="b4039eaa-764c-4d92-95ff-2bfc4c264fc1" providerId="ADAL" clId="{C22ECB04-FC7D-47ED-8CAB-63A9292E12B3}" dt="2020-09-12T18:28:58.929" v="1669" actId="1076"/>
          <ac:spMkLst>
            <pc:docMk/>
            <pc:sldMk cId="1511149629" sldId="293"/>
            <ac:spMk id="27" creationId="{A53BD566-B409-41C3-8C98-604ADB469779}"/>
          </ac:spMkLst>
        </pc:spChg>
        <pc:spChg chg="add mod">
          <ac:chgData name="Wilson, Matt" userId="b4039eaa-764c-4d92-95ff-2bfc4c264fc1" providerId="ADAL" clId="{C22ECB04-FC7D-47ED-8CAB-63A9292E12B3}" dt="2020-09-12T18:28:29.146" v="1654" actId="1076"/>
          <ac:spMkLst>
            <pc:docMk/>
            <pc:sldMk cId="1511149629" sldId="293"/>
            <ac:spMk id="28" creationId="{61B746EB-1D73-4EF1-A335-55BB886EA8D3}"/>
          </ac:spMkLst>
        </pc:spChg>
        <pc:spChg chg="add mod">
          <ac:chgData name="Wilson, Matt" userId="b4039eaa-764c-4d92-95ff-2bfc4c264fc1" providerId="ADAL" clId="{C22ECB04-FC7D-47ED-8CAB-63A9292E12B3}" dt="2020-09-12T18:29:12.634" v="1674" actId="1076"/>
          <ac:spMkLst>
            <pc:docMk/>
            <pc:sldMk cId="1511149629" sldId="293"/>
            <ac:spMk id="29" creationId="{322EB933-3BF1-4E8A-83F6-9CF975457246}"/>
          </ac:spMkLst>
        </pc:spChg>
        <pc:spChg chg="add mod">
          <ac:chgData name="Wilson, Matt" userId="b4039eaa-764c-4d92-95ff-2bfc4c264fc1" providerId="ADAL" clId="{C22ECB04-FC7D-47ED-8CAB-63A9292E12B3}" dt="2020-09-12T18:29:07.247" v="1672" actId="1076"/>
          <ac:spMkLst>
            <pc:docMk/>
            <pc:sldMk cId="1511149629" sldId="293"/>
            <ac:spMk id="30" creationId="{4AF02739-DE12-4E57-B5CB-C60303F32316}"/>
          </ac:spMkLst>
        </pc:spChg>
        <pc:spChg chg="add mod">
          <ac:chgData name="Wilson, Matt" userId="b4039eaa-764c-4d92-95ff-2bfc4c264fc1" providerId="ADAL" clId="{C22ECB04-FC7D-47ED-8CAB-63A9292E12B3}" dt="2020-09-12T18:28:56.162" v="1668" actId="1076"/>
          <ac:spMkLst>
            <pc:docMk/>
            <pc:sldMk cId="1511149629" sldId="293"/>
            <ac:spMk id="31" creationId="{4B7B1FD9-EA15-4CB0-A4C4-45EACAFA5E5F}"/>
          </ac:spMkLst>
        </pc:spChg>
        <pc:spChg chg="add mod">
          <ac:chgData name="Wilson, Matt" userId="b4039eaa-764c-4d92-95ff-2bfc4c264fc1" providerId="ADAL" clId="{C22ECB04-FC7D-47ED-8CAB-63A9292E12B3}" dt="2020-09-12T18:29:10.931" v="1673" actId="1076"/>
          <ac:spMkLst>
            <pc:docMk/>
            <pc:sldMk cId="1511149629" sldId="293"/>
            <ac:spMk id="32" creationId="{A3A2FBA2-3213-4C47-8911-861BD3A3DDD6}"/>
          </ac:spMkLst>
        </pc:spChg>
      </pc:sldChg>
      <pc:sldChg chg="addSp modSp add modAnim modNotesTx">
        <pc:chgData name="Wilson, Matt" userId="b4039eaa-764c-4d92-95ff-2bfc4c264fc1" providerId="ADAL" clId="{C22ECB04-FC7D-47ED-8CAB-63A9292E12B3}" dt="2020-09-12T18:25:16.124" v="1638" actId="20577"/>
        <pc:sldMkLst>
          <pc:docMk/>
          <pc:sldMk cId="1739805827" sldId="294"/>
        </pc:sldMkLst>
        <pc:spChg chg="mod">
          <ac:chgData name="Wilson, Matt" userId="b4039eaa-764c-4d92-95ff-2bfc4c264fc1" providerId="ADAL" clId="{C22ECB04-FC7D-47ED-8CAB-63A9292E12B3}" dt="2020-09-12T15:15:13.749" v="644" actId="20577"/>
          <ac:spMkLst>
            <pc:docMk/>
            <pc:sldMk cId="1739805827" sldId="294"/>
            <ac:spMk id="2" creationId="{7B7B344E-BC7A-4F3E-8ECD-F48DA160CD8C}"/>
          </ac:spMkLst>
        </pc:spChg>
        <pc:spChg chg="mod">
          <ac:chgData name="Wilson, Matt" userId="b4039eaa-764c-4d92-95ff-2bfc4c264fc1" providerId="ADAL" clId="{C22ECB04-FC7D-47ED-8CAB-63A9292E12B3}" dt="2020-09-12T18:25:16.124" v="1638" actId="20577"/>
          <ac:spMkLst>
            <pc:docMk/>
            <pc:sldMk cId="1739805827" sldId="294"/>
            <ac:spMk id="3" creationId="{8D4E35B9-EADB-416B-B203-7F37E58FDBEB}"/>
          </ac:spMkLst>
        </pc:spChg>
        <pc:spChg chg="add mod">
          <ac:chgData name="Wilson, Matt" userId="b4039eaa-764c-4d92-95ff-2bfc4c264fc1" providerId="ADAL" clId="{C22ECB04-FC7D-47ED-8CAB-63A9292E12B3}" dt="2020-09-12T16:10:27.292" v="1527" actId="1582"/>
          <ac:spMkLst>
            <pc:docMk/>
            <pc:sldMk cId="1739805827" sldId="294"/>
            <ac:spMk id="4" creationId="{303A8F35-9F70-42F9-86AE-BFEA24FD7F15}"/>
          </ac:spMkLst>
        </pc:spChg>
        <pc:spChg chg="add mod">
          <ac:chgData name="Wilson, Matt" userId="b4039eaa-764c-4d92-95ff-2bfc4c264fc1" providerId="ADAL" clId="{C22ECB04-FC7D-47ED-8CAB-63A9292E12B3}" dt="2020-09-12T16:10:47.934" v="1535" actId="1076"/>
          <ac:spMkLst>
            <pc:docMk/>
            <pc:sldMk cId="1739805827" sldId="294"/>
            <ac:spMk id="7" creationId="{5FA190BA-BD71-4B88-AA5C-19A6C863EB76}"/>
          </ac:spMkLst>
        </pc:spChg>
        <pc:spChg chg="add mod">
          <ac:chgData name="Wilson, Matt" userId="b4039eaa-764c-4d92-95ff-2bfc4c264fc1" providerId="ADAL" clId="{C22ECB04-FC7D-47ED-8CAB-63A9292E12B3}" dt="2020-09-12T16:11:22.006" v="1538" actId="208"/>
          <ac:spMkLst>
            <pc:docMk/>
            <pc:sldMk cId="1739805827" sldId="294"/>
            <ac:spMk id="8" creationId="{D41C23B4-C154-4B21-B5EF-D5688875EE3F}"/>
          </ac:spMkLst>
        </pc:spChg>
        <pc:spChg chg="add mod">
          <ac:chgData name="Wilson, Matt" userId="b4039eaa-764c-4d92-95ff-2bfc4c264fc1" providerId="ADAL" clId="{C22ECB04-FC7D-47ED-8CAB-63A9292E12B3}" dt="2020-09-12T16:11:41.197" v="1546" actId="1037"/>
          <ac:spMkLst>
            <pc:docMk/>
            <pc:sldMk cId="1739805827" sldId="294"/>
            <ac:spMk id="9" creationId="{1593F5CF-1D80-41BA-AAF1-46D977ABDD69}"/>
          </ac:spMkLst>
        </pc:spChg>
        <pc:picChg chg="add mod">
          <ac:chgData name="Wilson, Matt" userId="b4039eaa-764c-4d92-95ff-2bfc4c264fc1" providerId="ADAL" clId="{C22ECB04-FC7D-47ED-8CAB-63A9292E12B3}" dt="2020-09-12T16:10:44.471" v="1534" actId="1076"/>
          <ac:picMkLst>
            <pc:docMk/>
            <pc:sldMk cId="1739805827" sldId="294"/>
            <ac:picMk id="4098" creationId="{2AAE18AB-02AF-4181-AC49-5C85C8C982CD}"/>
          </ac:picMkLst>
        </pc:picChg>
        <pc:picChg chg="add mod">
          <ac:chgData name="Wilson, Matt" userId="b4039eaa-764c-4d92-95ff-2bfc4c264fc1" providerId="ADAL" clId="{C22ECB04-FC7D-47ED-8CAB-63A9292E12B3}" dt="2020-09-12T16:11:27.035" v="1541" actId="1076"/>
          <ac:picMkLst>
            <pc:docMk/>
            <pc:sldMk cId="1739805827" sldId="294"/>
            <ac:picMk id="4100" creationId="{4C687286-5C5C-449E-A06B-4C7BF6D821F5}"/>
          </ac:picMkLst>
        </pc:picChg>
      </pc:sldChg>
      <pc:sldChg chg="addSp delSp modSp add modAnim modNotesTx">
        <pc:chgData name="Wilson, Matt" userId="b4039eaa-764c-4d92-95ff-2bfc4c264fc1" providerId="ADAL" clId="{C22ECB04-FC7D-47ED-8CAB-63A9292E12B3}" dt="2020-09-12T16:17:18.544" v="1579"/>
        <pc:sldMkLst>
          <pc:docMk/>
          <pc:sldMk cId="3016858348" sldId="295"/>
        </pc:sldMkLst>
        <pc:spChg chg="mod">
          <ac:chgData name="Wilson, Matt" userId="b4039eaa-764c-4d92-95ff-2bfc4c264fc1" providerId="ADAL" clId="{C22ECB04-FC7D-47ED-8CAB-63A9292E12B3}" dt="2020-09-12T15:15:44.419" v="655" actId="27636"/>
          <ac:spMkLst>
            <pc:docMk/>
            <pc:sldMk cId="3016858348" sldId="295"/>
            <ac:spMk id="2" creationId="{9C57802E-3A92-4B88-8A4C-743B99D23D4F}"/>
          </ac:spMkLst>
        </pc:spChg>
        <pc:spChg chg="mod">
          <ac:chgData name="Wilson, Matt" userId="b4039eaa-764c-4d92-95ff-2bfc4c264fc1" providerId="ADAL" clId="{C22ECB04-FC7D-47ED-8CAB-63A9292E12B3}" dt="2020-09-12T15:54:42.393" v="1367" actId="20577"/>
          <ac:spMkLst>
            <pc:docMk/>
            <pc:sldMk cId="3016858348" sldId="295"/>
            <ac:spMk id="3" creationId="{97423636-1D76-460D-A422-63A64FFA22FD}"/>
          </ac:spMkLst>
        </pc:spChg>
        <pc:spChg chg="add del">
          <ac:chgData name="Wilson, Matt" userId="b4039eaa-764c-4d92-95ff-2bfc4c264fc1" providerId="ADAL" clId="{C22ECB04-FC7D-47ED-8CAB-63A9292E12B3}" dt="2020-09-12T16:13:29.008" v="1560"/>
          <ac:spMkLst>
            <pc:docMk/>
            <pc:sldMk cId="3016858348" sldId="295"/>
            <ac:spMk id="4" creationId="{883E5970-3BA1-47CB-8D04-782FAFE77517}"/>
          </ac:spMkLst>
        </pc:spChg>
        <pc:spChg chg="add del">
          <ac:chgData name="Wilson, Matt" userId="b4039eaa-764c-4d92-95ff-2bfc4c264fc1" providerId="ADAL" clId="{C22ECB04-FC7D-47ED-8CAB-63A9292E12B3}" dt="2020-09-12T16:13:48.528" v="1563" actId="478"/>
          <ac:spMkLst>
            <pc:docMk/>
            <pc:sldMk cId="3016858348" sldId="295"/>
            <ac:spMk id="5" creationId="{0928F149-44D5-4B3C-AE51-06EBB501552D}"/>
          </ac:spMkLst>
        </pc:spChg>
        <pc:spChg chg="add del">
          <ac:chgData name="Wilson, Matt" userId="b4039eaa-764c-4d92-95ff-2bfc4c264fc1" providerId="ADAL" clId="{C22ECB04-FC7D-47ED-8CAB-63A9292E12B3}" dt="2020-09-12T16:13:48.528" v="1563" actId="478"/>
          <ac:spMkLst>
            <pc:docMk/>
            <pc:sldMk cId="3016858348" sldId="295"/>
            <ac:spMk id="6" creationId="{44C605D2-0AB1-4702-BDD2-CD7F3F8CE208}"/>
          </ac:spMkLst>
        </pc:spChg>
        <pc:picChg chg="add mod modCrop">
          <ac:chgData name="Wilson, Matt" userId="b4039eaa-764c-4d92-95ff-2bfc4c264fc1" providerId="ADAL" clId="{C22ECB04-FC7D-47ED-8CAB-63A9292E12B3}" dt="2020-09-12T16:16:25.251" v="1570" actId="1076"/>
          <ac:picMkLst>
            <pc:docMk/>
            <pc:sldMk cId="3016858348" sldId="295"/>
            <ac:picMk id="7" creationId="{EABEAF16-68A3-4825-87B2-F1EA379DF98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E8016-DE57-4B8B-8AFD-B1B22A14AA35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B222E-8873-4A7B-825F-3EF908FC40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0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E42127-0166-4D04-9FF6-757F7D1E79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856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https://image.shutterstock.com/image-illustration/drosophila-fruit-fly-insect-male-260nw-1036203655.jpg</a:t>
            </a:r>
          </a:p>
          <a:p>
            <a:r>
              <a:rPr lang="en-US" dirty="0"/>
              <a:t>https://image1.slideserve.com/2727742/slide1-l.jpg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B222E-8873-4A7B-825F-3EF908FC40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10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https://askananthropologist.asu.edu/sites/default/files/headers/dna_and_taxonomy_subheader.jpg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B222E-8873-4A7B-825F-3EF908FC40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9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https://vivadifferences.com/wp-content/uploads/2019/10/Allopatric-Vs-Sympatric-Specia</a:t>
            </a:r>
          </a:p>
          <a:p>
            <a:r>
              <a:rPr lang="en-US" dirty="0"/>
              <a:t>https://static01.nyt.com/images/2018/06/12/arts/television/12jurassic-park-watching/jurassic-park-watching-superJumbo-v2.jpgtion.png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B222E-8873-4A7B-825F-3EF908FC40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04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http://entnemdept.ufl.edu/hodges/ProtectUs/lp_webfolder/9_12_grade/Student_Handout_1A.pdf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B222E-8873-4A7B-825F-3EF908FC40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95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https://upload.wikimedia.org/wikipedia/commons/thumb/7/70/Phylogenetic_tree.svg/450px-Phylogenetic_tree.svg.png</a:t>
            </a:r>
          </a:p>
          <a:p>
            <a:r>
              <a:rPr lang="en-US" dirty="0"/>
              <a:t>https://www.kdnuggets.com/wp-content/uploads/heatmap.png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B222E-8873-4A7B-825F-3EF908FC40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87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https://www.mathsisfun.com/algebra/images/y-mxpb-graph.svg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B222E-8873-4A7B-825F-3EF908FC40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8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88E1-1F69-41C3-928C-FD7AD1585441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9/8/2020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91C-303D-414E-A1D5-6C243712D86A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6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88E1-1F69-41C3-928C-FD7AD158544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9/8/2020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91C-303D-414E-A1D5-6C243712D86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1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88E1-1F69-41C3-928C-FD7AD158544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9/8/2020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91C-303D-414E-A1D5-6C243712D86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346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584775"/>
          </a:xfrm>
          <a:solidFill>
            <a:srgbClr val="008080"/>
          </a:solidFill>
          <a:ln>
            <a:noFill/>
          </a:ln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3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88E1-1F69-41C3-928C-FD7AD158544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9/8/2020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91C-303D-414E-A1D5-6C243712D86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36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88E1-1F69-41C3-928C-FD7AD1585441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9/8/2020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91C-303D-414E-A1D5-6C243712D86A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88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88E1-1F69-41C3-928C-FD7AD158544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9/8/2020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91C-303D-414E-A1D5-6C243712D86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7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88E1-1F69-41C3-928C-FD7AD158544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9/8/2020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91C-303D-414E-A1D5-6C243712D86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01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88E1-1F69-41C3-928C-FD7AD158544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9/8/2020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91C-303D-414E-A1D5-6C243712D86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3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88E1-1F69-41C3-928C-FD7AD158544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9/8/2020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91C-303D-414E-A1D5-6C243712D86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52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88E1-1F69-41C3-928C-FD7AD158544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9/8/2020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491C-303D-414E-A1D5-6C243712D86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2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88E1-1F69-41C3-928C-FD7AD158544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9/8/2020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94491C-303D-414E-A1D5-6C243712D86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0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00B88E1-1F69-41C3-928C-FD7AD158544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9/8/2020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94491C-303D-414E-A1D5-6C243712D86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522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squ.zoom.us/s/9956458770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5842" y="1143000"/>
            <a:ext cx="6298225" cy="2895600"/>
          </a:xfrm>
        </p:spPr>
        <p:txBody>
          <a:bodyPr>
            <a:normAutofit/>
          </a:bodyPr>
          <a:lstStyle/>
          <a:p>
            <a:r>
              <a:rPr lang="en-US" sz="5400" dirty="0">
                <a:effectLst/>
              </a:rPr>
              <a:t>Genetic Analyses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724400"/>
            <a:ext cx="3663695" cy="1752600"/>
          </a:xfrm>
        </p:spPr>
        <p:txBody>
          <a:bodyPr>
            <a:normAutofit/>
          </a:bodyPr>
          <a:lstStyle/>
          <a:p>
            <a:r>
              <a:rPr lang="en-US" sz="1600" dirty="0"/>
              <a:t>Ecological Data Analysis</a:t>
            </a:r>
          </a:p>
          <a:p>
            <a:r>
              <a:rPr lang="en-US" sz="1600" dirty="0"/>
              <a:t>Fall 2020</a:t>
            </a:r>
          </a:p>
          <a:p>
            <a:r>
              <a:rPr lang="en-US" sz="1600" dirty="0"/>
              <a:t>NSC 133</a:t>
            </a:r>
          </a:p>
          <a:p>
            <a:r>
              <a:rPr lang="en-US" sz="1600" dirty="0">
                <a:hlinkClick r:id="rId3"/>
              </a:rPr>
              <a:t>https://susqu.zoom.us/s/99564587707</a:t>
            </a:r>
            <a:endParaRPr lang="en-US" sz="1600" dirty="0"/>
          </a:p>
          <a:p>
            <a:r>
              <a:rPr lang="en-US" sz="1600" dirty="0"/>
              <a:t>MW 8:40-9:25 am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84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8DD2-0CD0-4DDF-90C0-EBD0A727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2DDB-AECB-40A8-966F-9E6B4B05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6103620" cy="4922520"/>
          </a:xfrm>
        </p:spPr>
        <p:txBody>
          <a:bodyPr>
            <a:normAutofit/>
          </a:bodyPr>
          <a:lstStyle/>
          <a:p>
            <a:r>
              <a:rPr lang="en-US" dirty="0"/>
              <a:t>Genetic variation lab -&gt; field</a:t>
            </a:r>
          </a:p>
          <a:p>
            <a:pPr lvl="1"/>
            <a:r>
              <a:rPr lang="en-US" dirty="0"/>
              <a:t>Needed quantitative methods</a:t>
            </a:r>
          </a:p>
          <a:p>
            <a:r>
              <a:rPr lang="en-US" dirty="0"/>
              <a:t>Natural selection -&gt; present conditions</a:t>
            </a:r>
          </a:p>
          <a:p>
            <a:r>
              <a:rPr lang="en-US" dirty="0"/>
              <a:t>Biostatistics for genetics </a:t>
            </a:r>
          </a:p>
          <a:p>
            <a:pPr lvl="1"/>
            <a:r>
              <a:rPr lang="en-US" dirty="0"/>
              <a:t>~105 years old</a:t>
            </a:r>
          </a:p>
          <a:p>
            <a:r>
              <a:rPr lang="en-US" dirty="0"/>
              <a:t>Eugenics = bad</a:t>
            </a:r>
          </a:p>
          <a:p>
            <a:pPr lvl="1"/>
            <a:r>
              <a:rPr lang="en-US" dirty="0"/>
              <a:t>…plus Lysenkoism and other evil uses of data</a:t>
            </a:r>
          </a:p>
          <a:p>
            <a:r>
              <a:rPr lang="en-US" dirty="0"/>
              <a:t>Dobzhansky = good</a:t>
            </a:r>
          </a:p>
        </p:txBody>
      </p:sp>
      <p:pic>
        <p:nvPicPr>
          <p:cNvPr id="1026" name="Picture 2" descr="Drosophila Melanogaster Images, Stock Photos &amp; Vectors | Shutterstock">
            <a:extLst>
              <a:ext uri="{FF2B5EF4-FFF2-40B4-BE49-F238E27FC236}">
                <a16:creationId xmlns:a16="http://schemas.microsoft.com/office/drawing/2014/main" id="{0D6C710A-92EC-4892-B8F0-44FC88BA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120" y="-15241"/>
            <a:ext cx="3611880" cy="181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y's action over student who posted a swastika on a bulletin board  sets off international debate">
            <a:extLst>
              <a:ext uri="{FF2B5EF4-FFF2-40B4-BE49-F238E27FC236}">
                <a16:creationId xmlns:a16="http://schemas.microsoft.com/office/drawing/2014/main" id="{5D4F0B07-45C0-49EB-97B9-7375E6C32F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5" t="9394" r="67452" b="8182"/>
          <a:stretch/>
        </p:blipFill>
        <p:spPr bwMode="auto">
          <a:xfrm>
            <a:off x="7212330" y="2160269"/>
            <a:ext cx="1645920" cy="155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PT - Theodosius Dobzhansky (1900-1975) PowerPoint Presentation, free  download - ID:2727742">
            <a:extLst>
              <a:ext uri="{FF2B5EF4-FFF2-40B4-BE49-F238E27FC236}">
                <a16:creationId xmlns:a16="http://schemas.microsoft.com/office/drawing/2014/main" id="{CD9FE0A1-3A47-45CA-A4FB-B362D0091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1" t="3667" r="2124" b="2666"/>
          <a:stretch/>
        </p:blipFill>
        <p:spPr bwMode="auto">
          <a:xfrm>
            <a:off x="7040880" y="2086715"/>
            <a:ext cx="2103120" cy="32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57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C63C-0334-437A-B5FB-D1EB2B0A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A40E-910A-4DF0-9644-DD71ED555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are individuals/species related?</a:t>
            </a:r>
          </a:p>
          <a:p>
            <a:r>
              <a:rPr lang="en-US" dirty="0"/>
              <a:t>How do mutations and diversity impact adaptation?</a:t>
            </a:r>
          </a:p>
          <a:p>
            <a:r>
              <a:rPr lang="en-US" dirty="0"/>
              <a:t>How well do they adapt to environmental changes?</a:t>
            </a:r>
          </a:p>
          <a:p>
            <a:pPr lvl="1"/>
            <a:r>
              <a:rPr lang="en-US" dirty="0"/>
              <a:t>Over what time scale?</a:t>
            </a:r>
          </a:p>
          <a:p>
            <a:r>
              <a:rPr lang="en-US" dirty="0"/>
              <a:t>How do genotypes -&gt; phenotypes?</a:t>
            </a:r>
          </a:p>
          <a:p>
            <a:r>
              <a:rPr lang="en-US" dirty="0"/>
              <a:t>How does genetic diversity relate to species resistance, resilience, and stability?</a:t>
            </a:r>
          </a:p>
          <a:p>
            <a:endParaRPr lang="en-US" dirty="0"/>
          </a:p>
          <a:p>
            <a:r>
              <a:rPr lang="en-US" dirty="0"/>
              <a:t>Started with relating populations and species.</a:t>
            </a:r>
          </a:p>
        </p:txBody>
      </p:sp>
    </p:spTree>
    <p:extLst>
      <p:ext uri="{BB962C8B-B14F-4D97-AF65-F5344CB8AC3E}">
        <p14:creationId xmlns:p14="http://schemas.microsoft.com/office/powerpoint/2010/main" val="34878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F267-A635-4655-9861-A4109833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E1EAF-D67F-4BEA-85A9-8E1D963AF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8220"/>
          </a:xfrm>
        </p:spPr>
        <p:txBody>
          <a:bodyPr>
            <a:normAutofit/>
          </a:bodyPr>
          <a:lstStyle/>
          <a:p>
            <a:r>
              <a:rPr lang="en-US" dirty="0"/>
              <a:t>A, T, C, G</a:t>
            </a:r>
          </a:p>
          <a:p>
            <a:pPr lvl="1"/>
            <a:r>
              <a:rPr lang="en-US" dirty="0"/>
              <a:t>Clearly defined possibilities</a:t>
            </a:r>
          </a:p>
          <a:p>
            <a:pPr lvl="1"/>
            <a:r>
              <a:rPr lang="en-US" dirty="0"/>
              <a:t>Clearly defined rates of change</a:t>
            </a:r>
          </a:p>
          <a:p>
            <a:pPr lvl="1"/>
            <a:r>
              <a:rPr lang="en-US" dirty="0"/>
              <a:t>Clearly defined translation to function</a:t>
            </a:r>
          </a:p>
          <a:p>
            <a:pPr lvl="2"/>
            <a:r>
              <a:rPr lang="en-US" dirty="0"/>
              <a:t>Sometimes</a:t>
            </a:r>
          </a:p>
          <a:p>
            <a:r>
              <a:rPr lang="en-US" dirty="0"/>
              <a:t>The level of organization vs scale of question</a:t>
            </a:r>
          </a:p>
          <a:p>
            <a:pPr lvl="1"/>
            <a:r>
              <a:rPr lang="en-US" dirty="0"/>
              <a:t>AKA when are too many data a problem?</a:t>
            </a:r>
          </a:p>
          <a:p>
            <a:r>
              <a:rPr lang="en-US" dirty="0"/>
              <a:t>DNA -&gt; Alleles -&gt; haplotypes</a:t>
            </a:r>
          </a:p>
          <a:p>
            <a:pPr lvl="1"/>
            <a:r>
              <a:rPr lang="en-US" dirty="0"/>
              <a:t>The biological aggregate() function</a:t>
            </a:r>
          </a:p>
          <a:p>
            <a:r>
              <a:rPr lang="en-US" dirty="0"/>
              <a:t>The environment (abiotic + biotic)</a:t>
            </a:r>
          </a:p>
        </p:txBody>
      </p:sp>
      <p:pic>
        <p:nvPicPr>
          <p:cNvPr id="2050" name="Picture 2" descr="All About DNA | Ask An Anthropologist">
            <a:extLst>
              <a:ext uri="{FF2B5EF4-FFF2-40B4-BE49-F238E27FC236}">
                <a16:creationId xmlns:a16="http://schemas.microsoft.com/office/drawing/2014/main" id="{44F2D23A-AD0F-4EA9-8DA3-C1BB4547C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613410"/>
            <a:ext cx="523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63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10 Movies to Fill the 'Jurassic'-Sized Hole in Your Heart - NYT Watching">
            <a:extLst>
              <a:ext uri="{FF2B5EF4-FFF2-40B4-BE49-F238E27FC236}">
                <a16:creationId xmlns:a16="http://schemas.microsoft.com/office/drawing/2014/main" id="{DE3EB09D-66D9-4BEF-B4DD-4014DDA1A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370" y="1831168"/>
            <a:ext cx="4303630" cy="242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5BA5DC-5EA7-4E02-BA68-DABEC052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relate DNA to ecology?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F43E-BF6C-44B8-AFAE-D2F2E2E93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+ Time </a:t>
            </a:r>
          </a:p>
          <a:p>
            <a:pPr lvl="1"/>
            <a:r>
              <a:rPr lang="en-US" dirty="0"/>
              <a:t>Or space FOR time</a:t>
            </a:r>
          </a:p>
          <a:p>
            <a:r>
              <a:rPr lang="en-US" dirty="0"/>
              <a:t>Landscape + isolation</a:t>
            </a:r>
          </a:p>
          <a:p>
            <a:r>
              <a:rPr lang="en-US" dirty="0"/>
              <a:t>Rates of change</a:t>
            </a:r>
          </a:p>
          <a:p>
            <a:r>
              <a:rPr lang="en-US" dirty="0"/>
              <a:t>Stress</a:t>
            </a:r>
          </a:p>
          <a:p>
            <a:pPr lvl="1"/>
            <a:r>
              <a:rPr lang="en-US" dirty="0"/>
              <a:t>Habitats + environment</a:t>
            </a:r>
          </a:p>
          <a:p>
            <a:pPr lvl="1"/>
            <a:r>
              <a:rPr lang="en-US" dirty="0"/>
              <a:t>Intra + interspecific interactions</a:t>
            </a:r>
          </a:p>
          <a:p>
            <a:r>
              <a:rPr lang="en-US" dirty="0"/>
              <a:t>Species detection/abundance</a:t>
            </a:r>
          </a:p>
          <a:p>
            <a:pPr lvl="1"/>
            <a:r>
              <a:rPr lang="en-US" dirty="0"/>
              <a:t>Community ecology – stay tuned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Allopatric Speciation Vs. Sympatric Speciation: Examples, (8 Key  Differences &amp; 4 Similarities) - Viva Differences">
            <a:extLst>
              <a:ext uri="{FF2B5EF4-FFF2-40B4-BE49-F238E27FC236}">
                <a16:creationId xmlns:a16="http://schemas.microsoft.com/office/drawing/2014/main" id="{FF48D747-EDEA-42E3-845E-5811852A2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051" y="1831168"/>
            <a:ext cx="4301949" cy="242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91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E738-F15D-4C7F-88A0-768B2576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9EF5-2D0D-4EA5-BD42-E50B750B9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Genetic diversity + richness</a:t>
            </a:r>
          </a:p>
          <a:p>
            <a:pPr lvl="1"/>
            <a:r>
              <a:rPr lang="en-US" dirty="0"/>
              <a:t>Shannon and Simpson’s</a:t>
            </a:r>
          </a:p>
          <a:p>
            <a:pPr lvl="2"/>
            <a:r>
              <a:rPr lang="en-US" dirty="0"/>
              <a:t>Made for count data (p = proportion)</a:t>
            </a:r>
          </a:p>
          <a:p>
            <a:pPr lvl="2"/>
            <a:r>
              <a:rPr lang="en-US" dirty="0"/>
              <a:t>Genetic are presence/absence</a:t>
            </a:r>
          </a:p>
          <a:p>
            <a:r>
              <a:rPr lang="en-US" dirty="0"/>
              <a:t>Evenness (i.e. histograms)</a:t>
            </a:r>
          </a:p>
          <a:p>
            <a:pPr lvl="1"/>
            <a:r>
              <a:rPr lang="en-US" dirty="0"/>
              <a:t>Several methods to calculate</a:t>
            </a:r>
          </a:p>
          <a:p>
            <a:r>
              <a:rPr lang="en-US" dirty="0"/>
              <a:t>What’s the point?</a:t>
            </a:r>
          </a:p>
          <a:p>
            <a:pPr lvl="1"/>
            <a:r>
              <a:rPr lang="en-US" dirty="0"/>
              <a:t>Community [ or genetic] stability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90DD2-E411-479B-9F45-1388DC722D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50" t="36890" r="39000" b="21777"/>
          <a:stretch/>
        </p:blipFill>
        <p:spPr>
          <a:xfrm>
            <a:off x="5452110" y="715518"/>
            <a:ext cx="3556746" cy="22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6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344E-BC7A-4F3E-8ECD-F48DA160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35B9-EADB-416B-B203-7F37E58F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5212080" cy="5093970"/>
          </a:xfrm>
        </p:spPr>
        <p:txBody>
          <a:bodyPr>
            <a:normAutofit/>
          </a:bodyPr>
          <a:lstStyle/>
          <a:p>
            <a:r>
              <a:rPr lang="en-US" dirty="0"/>
              <a:t>Relationships between:</a:t>
            </a:r>
          </a:p>
          <a:p>
            <a:pPr lvl="1"/>
            <a:r>
              <a:rPr lang="en-US" dirty="0"/>
              <a:t>Individuals</a:t>
            </a:r>
          </a:p>
          <a:p>
            <a:pPr lvl="1"/>
            <a:r>
              <a:rPr lang="en-US" dirty="0"/>
              <a:t>Populations</a:t>
            </a:r>
          </a:p>
          <a:p>
            <a:pPr lvl="1"/>
            <a:r>
              <a:rPr lang="en-US" dirty="0"/>
              <a:t>Species </a:t>
            </a:r>
          </a:p>
          <a:p>
            <a:r>
              <a:rPr lang="en-US" dirty="0"/>
              <a:t>Maximum parsimony this week</a:t>
            </a:r>
          </a:p>
          <a:p>
            <a:pPr lvl="1"/>
            <a:r>
              <a:rPr lang="en-US" dirty="0"/>
              <a:t>Distance or correlation matrix</a:t>
            </a:r>
          </a:p>
          <a:p>
            <a:pPr lvl="1"/>
            <a:r>
              <a:rPr lang="en-US" dirty="0"/>
              <a:t>community methods for similarity</a:t>
            </a:r>
          </a:p>
          <a:p>
            <a:r>
              <a:rPr lang="en-US" dirty="0"/>
              <a:t>Bayesian statistics</a:t>
            </a:r>
          </a:p>
          <a:p>
            <a:pPr lvl="1"/>
            <a:r>
              <a:rPr lang="en-US" dirty="0"/>
              <a:t>Computationally intensive</a:t>
            </a:r>
          </a:p>
          <a:p>
            <a:pPr lvl="2"/>
            <a:r>
              <a:rPr lang="en-US" dirty="0"/>
              <a:t>Pass for now</a:t>
            </a:r>
          </a:p>
        </p:txBody>
      </p:sp>
      <p:pic>
        <p:nvPicPr>
          <p:cNvPr id="4098" name="Picture 2" descr="Phylogenetic tree - Wikipedia">
            <a:extLst>
              <a:ext uri="{FF2B5EF4-FFF2-40B4-BE49-F238E27FC236}">
                <a16:creationId xmlns:a16="http://schemas.microsoft.com/office/drawing/2014/main" id="{2AAE18AB-02AF-4181-AC49-5C85C8C98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1104900"/>
            <a:ext cx="42862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nnotated Heatmaps of a Correlation Matrix in 5 Simple Steps">
            <a:extLst>
              <a:ext uri="{FF2B5EF4-FFF2-40B4-BE49-F238E27FC236}">
                <a16:creationId xmlns:a16="http://schemas.microsoft.com/office/drawing/2014/main" id="{4C687286-5C5C-449E-A06B-4C7BF6D82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43" y="3517392"/>
            <a:ext cx="3598296" cy="307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03A8F35-9F70-42F9-86AE-BFEA24FD7F15}"/>
              </a:ext>
            </a:extLst>
          </p:cNvPr>
          <p:cNvSpPr/>
          <p:nvPr/>
        </p:nvSpPr>
        <p:spPr>
          <a:xfrm>
            <a:off x="5909310" y="5166360"/>
            <a:ext cx="480060" cy="4572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A190BA-BD71-4B88-AA5C-19A6C863EB76}"/>
              </a:ext>
            </a:extLst>
          </p:cNvPr>
          <p:cNvSpPr/>
          <p:nvPr/>
        </p:nvSpPr>
        <p:spPr>
          <a:xfrm>
            <a:off x="7764780" y="1678400"/>
            <a:ext cx="304800" cy="33737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1C23B4-C154-4B21-B5EF-D5688875EE3F}"/>
              </a:ext>
            </a:extLst>
          </p:cNvPr>
          <p:cNvSpPr/>
          <p:nvPr/>
        </p:nvSpPr>
        <p:spPr>
          <a:xfrm>
            <a:off x="7793355" y="6164390"/>
            <a:ext cx="480060" cy="45720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93F5CF-1D80-41BA-AAF1-46D977ABDD69}"/>
              </a:ext>
            </a:extLst>
          </p:cNvPr>
          <p:cNvSpPr/>
          <p:nvPr/>
        </p:nvSpPr>
        <p:spPr>
          <a:xfrm>
            <a:off x="6012179" y="2823209"/>
            <a:ext cx="414197" cy="38833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0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802E-3A92-4B88-8A4C-743B99D2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Environmental relationships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3636-1D76-460D-A422-63A64FFA2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models</a:t>
            </a:r>
          </a:p>
          <a:p>
            <a:pPr lvl="1"/>
            <a:r>
              <a:rPr lang="en-US" dirty="0"/>
              <a:t>y ~ x + ε</a:t>
            </a:r>
          </a:p>
          <a:p>
            <a:pPr lvl="1"/>
            <a:r>
              <a:rPr lang="en-US" dirty="0"/>
              <a:t>Building to include multiple predictors</a:t>
            </a:r>
          </a:p>
          <a:p>
            <a:pPr lvl="2"/>
            <a:r>
              <a:rPr lang="en-US" dirty="0"/>
              <a:t>y ~ x</a:t>
            </a:r>
            <a:r>
              <a:rPr lang="en-US" baseline="-25000" dirty="0"/>
              <a:t>1</a:t>
            </a:r>
            <a:r>
              <a:rPr lang="en-US" dirty="0"/>
              <a:t> +x</a:t>
            </a:r>
            <a:r>
              <a:rPr lang="en-US" baseline="-25000" dirty="0"/>
              <a:t>2</a:t>
            </a:r>
            <a:r>
              <a:rPr lang="en-US" dirty="0"/>
              <a:t> +x</a:t>
            </a:r>
            <a:r>
              <a:rPr lang="en-US" baseline="-25000" dirty="0"/>
              <a:t>3</a:t>
            </a:r>
            <a:r>
              <a:rPr lang="en-US" dirty="0"/>
              <a:t>… + ε</a:t>
            </a:r>
          </a:p>
          <a:p>
            <a:r>
              <a:rPr lang="en-US" dirty="0"/>
              <a:t>P value vs R squared vs slope</a:t>
            </a:r>
          </a:p>
          <a:p>
            <a:r>
              <a:rPr lang="en-US" dirty="0"/>
              <a:t>Single factor regression (R-bloggers)</a:t>
            </a:r>
          </a:p>
          <a:p>
            <a:r>
              <a:rPr lang="en-US" dirty="0"/>
              <a:t>Over-fitting data?</a:t>
            </a:r>
          </a:p>
          <a:p>
            <a:r>
              <a:rPr lang="en-US" dirty="0"/>
              <a:t>Reality?</a:t>
            </a:r>
          </a:p>
          <a:p>
            <a:pPr lvl="1"/>
            <a:r>
              <a:rPr lang="en-US" dirty="0"/>
              <a:t>Often non-linear interactions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BEAF16-68A3-4825-87B2-F1EA379DF9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67" r="71500" b="8000"/>
          <a:stretch/>
        </p:blipFill>
        <p:spPr>
          <a:xfrm>
            <a:off x="6732270" y="1935480"/>
            <a:ext cx="2091690" cy="277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5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4566-2F96-4050-98F7-39EAC1EF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and Dryad data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AD8C86-BDF1-4B04-8C81-98D88FF4A32B}"/>
              </a:ext>
            </a:extLst>
          </p:cNvPr>
          <p:cNvSpPr/>
          <p:nvPr/>
        </p:nvSpPr>
        <p:spPr>
          <a:xfrm>
            <a:off x="2019300" y="2426970"/>
            <a:ext cx="1005840" cy="948690"/>
          </a:xfrm>
          <a:prstGeom prst="ellipse">
            <a:avLst/>
          </a:prstGeom>
          <a:solidFill>
            <a:schemeClr val="accent5">
              <a:lumMod val="60000"/>
              <a:lumOff val="40000"/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7D9128-845E-42E9-8D82-1CC0711D25EE}"/>
              </a:ext>
            </a:extLst>
          </p:cNvPr>
          <p:cNvSpPr/>
          <p:nvPr/>
        </p:nvSpPr>
        <p:spPr>
          <a:xfrm>
            <a:off x="2205990" y="3213735"/>
            <a:ext cx="1005840" cy="948690"/>
          </a:xfrm>
          <a:prstGeom prst="ellipse">
            <a:avLst/>
          </a:prstGeom>
          <a:solidFill>
            <a:srgbClr val="7030A0">
              <a:alpha val="5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FE9629-5692-4CFD-8388-F7DF730D8448}"/>
              </a:ext>
            </a:extLst>
          </p:cNvPr>
          <p:cNvSpPr/>
          <p:nvPr/>
        </p:nvSpPr>
        <p:spPr>
          <a:xfrm>
            <a:off x="1426845" y="2954655"/>
            <a:ext cx="1005840" cy="948690"/>
          </a:xfrm>
          <a:prstGeom prst="ellipse">
            <a:avLst/>
          </a:prstGeom>
          <a:solidFill>
            <a:schemeClr val="bg2">
              <a:lumMod val="75000"/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026DA3-B2B6-40C7-AC8F-CABB48BAADD4}"/>
              </a:ext>
            </a:extLst>
          </p:cNvPr>
          <p:cNvSpPr/>
          <p:nvPr/>
        </p:nvSpPr>
        <p:spPr>
          <a:xfrm>
            <a:off x="5783579" y="2780346"/>
            <a:ext cx="1005840" cy="948690"/>
          </a:xfrm>
          <a:prstGeom prst="ellipse">
            <a:avLst/>
          </a:prstGeom>
          <a:solidFill>
            <a:schemeClr val="accent6">
              <a:lumMod val="50000"/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242A65-BE28-41CF-BB52-DB3FB49045DA}"/>
              </a:ext>
            </a:extLst>
          </p:cNvPr>
          <p:cNvSpPr/>
          <p:nvPr/>
        </p:nvSpPr>
        <p:spPr>
          <a:xfrm>
            <a:off x="5970269" y="3567111"/>
            <a:ext cx="1005840" cy="948690"/>
          </a:xfrm>
          <a:prstGeom prst="ellipse">
            <a:avLst/>
          </a:prstGeom>
          <a:solidFill>
            <a:srgbClr val="FFFF00">
              <a:alpha val="5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ECCBC4-916D-4926-9A28-A6D69570068C}"/>
              </a:ext>
            </a:extLst>
          </p:cNvPr>
          <p:cNvSpPr/>
          <p:nvPr/>
        </p:nvSpPr>
        <p:spPr>
          <a:xfrm>
            <a:off x="5191124" y="3308031"/>
            <a:ext cx="1005840" cy="948690"/>
          </a:xfrm>
          <a:prstGeom prst="ellipse">
            <a:avLst/>
          </a:prstGeom>
          <a:solidFill>
            <a:schemeClr val="tx2">
              <a:lumMod val="50000"/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29CF75-E2BD-4590-8A23-A76605A0E25C}"/>
              </a:ext>
            </a:extLst>
          </p:cNvPr>
          <p:cNvSpPr/>
          <p:nvPr/>
        </p:nvSpPr>
        <p:spPr>
          <a:xfrm>
            <a:off x="4091940" y="4499610"/>
            <a:ext cx="1005840" cy="948690"/>
          </a:xfrm>
          <a:prstGeom prst="ellipse">
            <a:avLst/>
          </a:prstGeom>
          <a:solidFill>
            <a:schemeClr val="bg1">
              <a:lumMod val="75000"/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496154-8B1B-41A2-ACF7-950A25ABD911}"/>
              </a:ext>
            </a:extLst>
          </p:cNvPr>
          <p:cNvSpPr/>
          <p:nvPr/>
        </p:nvSpPr>
        <p:spPr>
          <a:xfrm>
            <a:off x="4278630" y="5286375"/>
            <a:ext cx="1005840" cy="948690"/>
          </a:xfrm>
          <a:prstGeom prst="ellipse">
            <a:avLst/>
          </a:prstGeom>
          <a:solidFill>
            <a:schemeClr val="bg2">
              <a:lumMod val="75000"/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BA7209-BC87-46AB-B458-D212CBD02609}"/>
              </a:ext>
            </a:extLst>
          </p:cNvPr>
          <p:cNvSpPr/>
          <p:nvPr/>
        </p:nvSpPr>
        <p:spPr>
          <a:xfrm>
            <a:off x="3499485" y="5027295"/>
            <a:ext cx="1005840" cy="948690"/>
          </a:xfrm>
          <a:prstGeom prst="ellipse">
            <a:avLst/>
          </a:prstGeom>
          <a:solidFill>
            <a:srgbClr val="002060">
              <a:alpha val="5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F59408-5AB4-4C98-BD3D-F44FFB973170}"/>
              </a:ext>
            </a:extLst>
          </p:cNvPr>
          <p:cNvSpPr/>
          <p:nvPr/>
        </p:nvSpPr>
        <p:spPr>
          <a:xfrm>
            <a:off x="1200150" y="2262377"/>
            <a:ext cx="2891790" cy="267652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2CC396-1648-46A3-9799-4F39941868A8}"/>
              </a:ext>
            </a:extLst>
          </p:cNvPr>
          <p:cNvSpPr/>
          <p:nvPr/>
        </p:nvSpPr>
        <p:spPr>
          <a:xfrm>
            <a:off x="2205990" y="3375660"/>
            <a:ext cx="3509009" cy="307848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5D61C0-6B98-4A9E-A358-A382267D5DC1}"/>
              </a:ext>
            </a:extLst>
          </p:cNvPr>
          <p:cNvSpPr/>
          <p:nvPr/>
        </p:nvSpPr>
        <p:spPr>
          <a:xfrm>
            <a:off x="4804410" y="2288856"/>
            <a:ext cx="2891790" cy="267652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8EA205-1A94-4182-A60E-9D4F14B765B5}"/>
              </a:ext>
            </a:extLst>
          </p:cNvPr>
          <p:cNvSpPr/>
          <p:nvPr/>
        </p:nvSpPr>
        <p:spPr>
          <a:xfrm rot="1842497">
            <a:off x="1292318" y="943578"/>
            <a:ext cx="6105604" cy="5895164"/>
          </a:xfrm>
          <a:custGeom>
            <a:avLst/>
            <a:gdLst>
              <a:gd name="connsiteX0" fmla="*/ 0 w 3768146"/>
              <a:gd name="connsiteY0" fmla="*/ 3152448 h 6304896"/>
              <a:gd name="connsiteX1" fmla="*/ 1884073 w 3768146"/>
              <a:gd name="connsiteY1" fmla="*/ 0 h 6304896"/>
              <a:gd name="connsiteX2" fmla="*/ 3768146 w 3768146"/>
              <a:gd name="connsiteY2" fmla="*/ 3152448 h 6304896"/>
              <a:gd name="connsiteX3" fmla="*/ 1884073 w 3768146"/>
              <a:gd name="connsiteY3" fmla="*/ 6304896 h 6304896"/>
              <a:gd name="connsiteX4" fmla="*/ 0 w 3768146"/>
              <a:gd name="connsiteY4" fmla="*/ 3152448 h 6304896"/>
              <a:gd name="connsiteX0" fmla="*/ 0 w 7802207"/>
              <a:gd name="connsiteY0" fmla="*/ 5825589 h 6915401"/>
              <a:gd name="connsiteX1" fmla="*/ 5918134 w 7802207"/>
              <a:gd name="connsiteY1" fmla="*/ 64396 h 6915401"/>
              <a:gd name="connsiteX2" fmla="*/ 7802207 w 7802207"/>
              <a:gd name="connsiteY2" fmla="*/ 3216844 h 6915401"/>
              <a:gd name="connsiteX3" fmla="*/ 5918134 w 7802207"/>
              <a:gd name="connsiteY3" fmla="*/ 6369292 h 6915401"/>
              <a:gd name="connsiteX4" fmla="*/ 0 w 7802207"/>
              <a:gd name="connsiteY4" fmla="*/ 5825589 h 6915401"/>
              <a:gd name="connsiteX0" fmla="*/ 39831 w 7842038"/>
              <a:gd name="connsiteY0" fmla="*/ 5825589 h 6135260"/>
              <a:gd name="connsiteX1" fmla="*/ 5957965 w 7842038"/>
              <a:gd name="connsiteY1" fmla="*/ 64396 h 6135260"/>
              <a:gd name="connsiteX2" fmla="*/ 7842038 w 7842038"/>
              <a:gd name="connsiteY2" fmla="*/ 3216844 h 6135260"/>
              <a:gd name="connsiteX3" fmla="*/ 3587663 w 7842038"/>
              <a:gd name="connsiteY3" fmla="*/ 5131607 h 6135260"/>
              <a:gd name="connsiteX4" fmla="*/ 39831 w 7842038"/>
              <a:gd name="connsiteY4" fmla="*/ 5825589 h 6135260"/>
              <a:gd name="connsiteX0" fmla="*/ 32600 w 6043682"/>
              <a:gd name="connsiteY0" fmla="*/ 5780919 h 8486075"/>
              <a:gd name="connsiteX1" fmla="*/ 5950734 w 6043682"/>
              <a:gd name="connsiteY1" fmla="*/ 19726 h 8486075"/>
              <a:gd name="connsiteX2" fmla="*/ 3808152 w 6043682"/>
              <a:gd name="connsiteY2" fmla="*/ 8076404 h 8486075"/>
              <a:gd name="connsiteX3" fmla="*/ 3580432 w 6043682"/>
              <a:gd name="connsiteY3" fmla="*/ 5086937 h 8486075"/>
              <a:gd name="connsiteX4" fmla="*/ 32600 w 6043682"/>
              <a:gd name="connsiteY4" fmla="*/ 5780919 h 8486075"/>
              <a:gd name="connsiteX0" fmla="*/ 75373 w 7489538"/>
              <a:gd name="connsiteY0" fmla="*/ 3781608 h 6486764"/>
              <a:gd name="connsiteX1" fmla="*/ 7425337 w 7489538"/>
              <a:gd name="connsiteY1" fmla="*/ 28213 h 6486764"/>
              <a:gd name="connsiteX2" fmla="*/ 3850925 w 7489538"/>
              <a:gd name="connsiteY2" fmla="*/ 6077093 h 6486764"/>
              <a:gd name="connsiteX3" fmla="*/ 3623205 w 7489538"/>
              <a:gd name="connsiteY3" fmla="*/ 3087626 h 6486764"/>
              <a:gd name="connsiteX4" fmla="*/ 75373 w 7489538"/>
              <a:gd name="connsiteY4" fmla="*/ 3781608 h 6486764"/>
              <a:gd name="connsiteX0" fmla="*/ 82764 w 7680562"/>
              <a:gd name="connsiteY0" fmla="*/ 3755154 h 4848461"/>
              <a:gd name="connsiteX1" fmla="*/ 7432728 w 7680562"/>
              <a:gd name="connsiteY1" fmla="*/ 1759 h 4848461"/>
              <a:gd name="connsiteX2" fmla="*/ 6083206 w 7680562"/>
              <a:gd name="connsiteY2" fmla="*/ 4290456 h 4848461"/>
              <a:gd name="connsiteX3" fmla="*/ 3630596 w 7680562"/>
              <a:gd name="connsiteY3" fmla="*/ 3061172 h 4848461"/>
              <a:gd name="connsiteX4" fmla="*/ 82764 w 7680562"/>
              <a:gd name="connsiteY4" fmla="*/ 3755154 h 4848461"/>
              <a:gd name="connsiteX0" fmla="*/ 63571 w 7661369"/>
              <a:gd name="connsiteY0" fmla="*/ 3755194 h 4919700"/>
              <a:gd name="connsiteX1" fmla="*/ 7413535 w 7661369"/>
              <a:gd name="connsiteY1" fmla="*/ 1799 h 4919700"/>
              <a:gd name="connsiteX2" fmla="*/ 6064013 w 7661369"/>
              <a:gd name="connsiteY2" fmla="*/ 4290496 h 4919700"/>
              <a:gd name="connsiteX3" fmla="*/ 3968050 w 7661369"/>
              <a:gd name="connsiteY3" fmla="*/ 3527381 h 4919700"/>
              <a:gd name="connsiteX4" fmla="*/ 63571 w 7661369"/>
              <a:gd name="connsiteY4" fmla="*/ 3755194 h 4919700"/>
              <a:gd name="connsiteX0" fmla="*/ 63300 w 7646922"/>
              <a:gd name="connsiteY0" fmla="*/ 3756083 h 4110702"/>
              <a:gd name="connsiteX1" fmla="*/ 7413264 w 7646922"/>
              <a:gd name="connsiteY1" fmla="*/ 2688 h 4110702"/>
              <a:gd name="connsiteX2" fmla="*/ 5960397 w 7646922"/>
              <a:gd name="connsiteY2" fmla="*/ 3289236 h 4110702"/>
              <a:gd name="connsiteX3" fmla="*/ 3967779 w 7646922"/>
              <a:gd name="connsiteY3" fmla="*/ 3528270 h 4110702"/>
              <a:gd name="connsiteX4" fmla="*/ 63300 w 7646922"/>
              <a:gd name="connsiteY4" fmla="*/ 3756083 h 4110702"/>
              <a:gd name="connsiteX0" fmla="*/ 63300 w 7646922"/>
              <a:gd name="connsiteY0" fmla="*/ 3756083 h 5901148"/>
              <a:gd name="connsiteX1" fmla="*/ 7413264 w 7646922"/>
              <a:gd name="connsiteY1" fmla="*/ 2688 h 5901148"/>
              <a:gd name="connsiteX2" fmla="*/ 5960397 w 7646922"/>
              <a:gd name="connsiteY2" fmla="*/ 3289236 h 5901148"/>
              <a:gd name="connsiteX3" fmla="*/ 3967779 w 7646922"/>
              <a:gd name="connsiteY3" fmla="*/ 3528270 h 5901148"/>
              <a:gd name="connsiteX4" fmla="*/ 63300 w 7646922"/>
              <a:gd name="connsiteY4" fmla="*/ 3756083 h 5901148"/>
              <a:gd name="connsiteX0" fmla="*/ 63749 w 7671304"/>
              <a:gd name="connsiteY0" fmla="*/ 3753663 h 6139569"/>
              <a:gd name="connsiteX1" fmla="*/ 7413713 w 7671304"/>
              <a:gd name="connsiteY1" fmla="*/ 268 h 6139569"/>
              <a:gd name="connsiteX2" fmla="*/ 6131963 w 7671304"/>
              <a:gd name="connsiteY2" fmla="*/ 3597298 h 6139569"/>
              <a:gd name="connsiteX3" fmla="*/ 3968228 w 7671304"/>
              <a:gd name="connsiteY3" fmla="*/ 3525850 h 6139569"/>
              <a:gd name="connsiteX4" fmla="*/ 63749 w 7671304"/>
              <a:gd name="connsiteY4" fmla="*/ 3753663 h 6139569"/>
              <a:gd name="connsiteX0" fmla="*/ 12284 w 6105604"/>
              <a:gd name="connsiteY0" fmla="*/ 3004074 h 5389980"/>
              <a:gd name="connsiteX1" fmla="*/ 5310132 w 6105604"/>
              <a:gd name="connsiteY1" fmla="*/ 441 h 5389980"/>
              <a:gd name="connsiteX2" fmla="*/ 6080498 w 6105604"/>
              <a:gd name="connsiteY2" fmla="*/ 2847709 h 5389980"/>
              <a:gd name="connsiteX3" fmla="*/ 3916763 w 6105604"/>
              <a:gd name="connsiteY3" fmla="*/ 2776261 h 5389980"/>
              <a:gd name="connsiteX4" fmla="*/ 12284 w 6105604"/>
              <a:gd name="connsiteY4" fmla="*/ 3004074 h 5389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5604" h="5389980">
                <a:moveTo>
                  <a:pt x="12284" y="3004074"/>
                </a:moveTo>
                <a:cubicBezTo>
                  <a:pt x="244512" y="2541437"/>
                  <a:pt x="4298763" y="26502"/>
                  <a:pt x="5310132" y="441"/>
                </a:cubicBezTo>
                <a:cubicBezTo>
                  <a:pt x="6321501" y="-25620"/>
                  <a:pt x="6080498" y="1106660"/>
                  <a:pt x="6080498" y="2847709"/>
                </a:cubicBezTo>
                <a:cubicBezTo>
                  <a:pt x="1483374" y="8622054"/>
                  <a:pt x="4928132" y="2750200"/>
                  <a:pt x="3916763" y="2776261"/>
                </a:cubicBezTo>
                <a:cubicBezTo>
                  <a:pt x="2905394" y="2802322"/>
                  <a:pt x="-219944" y="3466711"/>
                  <a:pt x="12284" y="3004074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64AC1084-3C3E-4C49-8E26-8CD52A510ED3}"/>
              </a:ext>
            </a:extLst>
          </p:cNvPr>
          <p:cNvSpPr/>
          <p:nvPr/>
        </p:nvSpPr>
        <p:spPr>
          <a:xfrm rot="18326413">
            <a:off x="1129825" y="2660431"/>
            <a:ext cx="2840936" cy="3779705"/>
          </a:xfrm>
          <a:prstGeom prst="trapezoid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5F776434-A0CD-41F4-996B-230C910E5BB2}"/>
              </a:ext>
            </a:extLst>
          </p:cNvPr>
          <p:cNvSpPr/>
          <p:nvPr/>
        </p:nvSpPr>
        <p:spPr>
          <a:xfrm rot="1860659">
            <a:off x="2349772" y="3250103"/>
            <a:ext cx="253772" cy="270179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036A3230-51EC-4F8F-AF17-381F9E87660D}"/>
              </a:ext>
            </a:extLst>
          </p:cNvPr>
          <p:cNvSpPr/>
          <p:nvPr/>
        </p:nvSpPr>
        <p:spPr>
          <a:xfrm rot="1860659">
            <a:off x="1966102" y="3383274"/>
            <a:ext cx="253772" cy="270179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F091FA87-5081-4D26-BEF6-64466B170E89}"/>
              </a:ext>
            </a:extLst>
          </p:cNvPr>
          <p:cNvSpPr/>
          <p:nvPr/>
        </p:nvSpPr>
        <p:spPr>
          <a:xfrm rot="1860659">
            <a:off x="2384062" y="2661621"/>
            <a:ext cx="253772" cy="270179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900F7D05-7EA0-468D-A9B0-3C0C7AB68263}"/>
              </a:ext>
            </a:extLst>
          </p:cNvPr>
          <p:cNvSpPr/>
          <p:nvPr/>
        </p:nvSpPr>
        <p:spPr>
          <a:xfrm rot="1860659">
            <a:off x="2633618" y="2880100"/>
            <a:ext cx="253772" cy="270179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119D673-81EA-4926-8179-E63D865D5EEB}"/>
              </a:ext>
            </a:extLst>
          </p:cNvPr>
          <p:cNvSpPr/>
          <p:nvPr/>
        </p:nvSpPr>
        <p:spPr>
          <a:xfrm rot="1860659">
            <a:off x="4310783" y="5241595"/>
            <a:ext cx="253772" cy="270179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BF932DCB-28BE-44BF-959D-2E28DD04D31D}"/>
              </a:ext>
            </a:extLst>
          </p:cNvPr>
          <p:cNvSpPr/>
          <p:nvPr/>
        </p:nvSpPr>
        <p:spPr>
          <a:xfrm rot="1860659">
            <a:off x="3760183" y="5443090"/>
            <a:ext cx="253772" cy="270179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A53BD566-B409-41C3-8C98-604ADB469779}"/>
              </a:ext>
            </a:extLst>
          </p:cNvPr>
          <p:cNvSpPr/>
          <p:nvPr/>
        </p:nvSpPr>
        <p:spPr>
          <a:xfrm rot="1860659">
            <a:off x="3532587" y="4203713"/>
            <a:ext cx="253772" cy="270179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61B746EB-1D73-4EF1-A335-55BB886EA8D3}"/>
              </a:ext>
            </a:extLst>
          </p:cNvPr>
          <p:cNvSpPr/>
          <p:nvPr/>
        </p:nvSpPr>
        <p:spPr>
          <a:xfrm rot="1860659">
            <a:off x="5732587" y="3412794"/>
            <a:ext cx="253772" cy="270179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322EB933-3BF1-4E8A-83F6-9CF975457246}"/>
              </a:ext>
            </a:extLst>
          </p:cNvPr>
          <p:cNvSpPr/>
          <p:nvPr/>
        </p:nvSpPr>
        <p:spPr>
          <a:xfrm rot="1860659">
            <a:off x="1747817" y="3159037"/>
            <a:ext cx="253772" cy="270179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4AF02739-DE12-4E57-B5CB-C60303F32316}"/>
              </a:ext>
            </a:extLst>
          </p:cNvPr>
          <p:cNvSpPr/>
          <p:nvPr/>
        </p:nvSpPr>
        <p:spPr>
          <a:xfrm rot="1860659">
            <a:off x="4725121" y="3946988"/>
            <a:ext cx="253772" cy="270179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30">
            <a:extLst>
              <a:ext uri="{FF2B5EF4-FFF2-40B4-BE49-F238E27FC236}">
                <a16:creationId xmlns:a16="http://schemas.microsoft.com/office/drawing/2014/main" id="{4B7B1FD9-EA15-4CB0-A4C4-45EACAFA5E5F}"/>
              </a:ext>
            </a:extLst>
          </p:cNvPr>
          <p:cNvSpPr/>
          <p:nvPr/>
        </p:nvSpPr>
        <p:spPr>
          <a:xfrm rot="1860659">
            <a:off x="2778355" y="3472956"/>
            <a:ext cx="253772" cy="270179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A3A2FBA2-3213-4C47-8911-861BD3A3DDD6}"/>
              </a:ext>
            </a:extLst>
          </p:cNvPr>
          <p:cNvSpPr/>
          <p:nvPr/>
        </p:nvSpPr>
        <p:spPr>
          <a:xfrm rot="1860659">
            <a:off x="2752219" y="3843568"/>
            <a:ext cx="253772" cy="270179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4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A4F74C4CFBAE4C91067529E58F1BE6" ma:contentTypeVersion="13" ma:contentTypeDescription="Create a new document." ma:contentTypeScope="" ma:versionID="7e6775dbb896f181a7345e4c21b1f7f6">
  <xsd:schema xmlns:xsd="http://www.w3.org/2001/XMLSchema" xmlns:xs="http://www.w3.org/2001/XMLSchema" xmlns:p="http://schemas.microsoft.com/office/2006/metadata/properties" xmlns:ns3="4fa7a861-fa1d-4531-b986-84937397c5fc" xmlns:ns4="58e433f6-ecb3-48f4-aea7-d36cea39de36" targetNamespace="http://schemas.microsoft.com/office/2006/metadata/properties" ma:root="true" ma:fieldsID="682123156e95d54697d3d50440cff36a" ns3:_="" ns4:_="">
    <xsd:import namespace="4fa7a861-fa1d-4531-b986-84937397c5fc"/>
    <xsd:import namespace="58e433f6-ecb3-48f4-aea7-d36cea39de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7a861-fa1d-4531-b986-84937397c5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e433f6-ecb3-48f4-aea7-d36cea39de3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5D2263-2917-4ADD-8E20-C1366543D2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a7a861-fa1d-4531-b986-84937397c5fc"/>
    <ds:schemaRef ds:uri="58e433f6-ecb3-48f4-aea7-d36cea39de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A85561-AC0B-4B78-ACDE-D1785C91108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491C347-B5C1-4DDB-979D-841033C153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33483</TotalTime>
  <Words>512</Words>
  <Application>Microsoft Office PowerPoint</Application>
  <PresentationFormat>On-screen Show (4:3)</PresentationFormat>
  <Paragraphs>92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Constantia</vt:lpstr>
      <vt:lpstr>Wingdings 2</vt:lpstr>
      <vt:lpstr>Flow</vt:lpstr>
      <vt:lpstr>Genetic Analyses</vt:lpstr>
      <vt:lpstr>Modern Synthesis</vt:lpstr>
      <vt:lpstr>Questions</vt:lpstr>
      <vt:lpstr>The data</vt:lpstr>
      <vt:lpstr>How do we relate DNA to ecology?</vt:lpstr>
      <vt:lpstr>The Stats</vt:lpstr>
      <vt:lpstr>Phylogenetics</vt:lpstr>
      <vt:lpstr>Environmental relationships </vt:lpstr>
      <vt:lpstr>Space and Dryad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Wilson, Matt</dc:creator>
  <cp:lastModifiedBy>Wilson, Matt</cp:lastModifiedBy>
  <cp:revision>88</cp:revision>
  <dcterms:created xsi:type="dcterms:W3CDTF">2019-08-16T19:42:34Z</dcterms:created>
  <dcterms:modified xsi:type="dcterms:W3CDTF">2020-09-12T18:31:20Z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0x0101001AA4F74C4CFBAE4C91067529E58F1BE6</vt:lpwstr>
  </property>
</Properties>
</file>