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/>
    <p:restoredTop sz="94643"/>
  </p:normalViewPr>
  <p:slideViewPr>
    <p:cSldViewPr snapToGrid="0" snapToObjects="1" showGuides="1">
      <p:cViewPr varScale="1">
        <p:scale>
          <a:sx n="79" d="100"/>
          <a:sy n="79" d="100"/>
        </p:scale>
        <p:origin x="216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20F3-D4DB-C04D-A085-474F4A742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80DB-FE57-9C42-8F18-28D47DA12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6C88-D4A3-E245-A897-E92804C1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87AF-BAA7-E44E-B0BA-56AF9D4B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764E-D865-0345-94D7-C12CB235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4970-6AB8-2F49-A5A3-98441444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44979-6B33-284B-8ECE-F20DA11A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CF1C-B1E7-8240-BE11-30FBB026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2B8D-40AF-D54C-AA73-919E4ED2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5CF9-227F-6342-A17E-E68C9DC6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8BA21-68CF-7D48-8AEB-9769DB779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C4166-B13D-BE4F-960E-662783852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3E01-522F-6445-BA49-A4E4A84C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7F7B-37B1-AC4E-B94D-04C18092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44B0-CBBF-6549-92A4-5A2717F8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9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5D73-5FD4-8A42-A9CD-5A8C8914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7573-5E5B-3947-A391-261881E7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BB7A-EE05-3A4E-B57F-1BDF5506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81A0-614C-FC4D-BDE6-1B2F3166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844B1-73F6-1149-AE4D-11394C8B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4026-4104-7447-BD61-79E5563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65E2-A1D6-7244-BB94-003C8EB0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7792-2FB8-1343-84B8-0751074C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448F-C506-1945-A3FE-5A44E19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1CEB-F160-CA45-9426-07D0BB15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610E-A0E3-1A4A-95E9-1221D3EE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E771-583F-D244-B764-22EF0F064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0688A-AC57-454C-A616-AF45A76F2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81F1-0D09-FC43-B88E-C85A7A22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DB80B-69E7-4540-A2D3-78AD67DB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9B3D1-94D1-EE4F-8DB4-0D9249CC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7CD3-011C-2045-8D55-54EF83DC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F941-97D1-AE47-AD3B-26D8B5CB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7457E-3B8F-FC40-9045-86FA2FC6D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D6587-E795-724A-A209-08F6D059B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D4F81-BF84-DB43-935F-D5630B925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42BBD-24F0-1E4C-8E15-1CD1328B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B6D9E-C579-1E40-B205-73F56ADA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3C72A-3BE7-9949-A180-23786BB2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0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CFEA-F308-C442-89DD-A4C05E9D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3FF61-C2D3-A747-B6F6-7F34EB39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815BA-FF12-EB4D-8ABD-60784B9C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0CF9D-8A98-DC4D-A5BA-BFD76A58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C73E2-7A85-B942-AA13-4355E16E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148B5-311B-B14D-BC64-0F7F4B16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EDF0F-FD3D-9540-9755-CA29CEC0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174F-12C3-A849-B891-DB98C28A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DEA0-A56E-A94D-AF47-37B6133D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89A5C-D2E9-9948-B332-B957D82E5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54EB-795B-C643-AF2C-78BC80E1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331BC-3A14-7B4A-921A-23C323D5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F8416-CA42-EB48-9A61-22492ECC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C42-F278-D34C-B96A-B4F55EBD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4EEF1-E61C-2A49-81E5-2CA341B66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545F1-3080-9F42-B310-6715B609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789E-F37A-A341-A186-BE33F00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AA2D-FA00-5D43-BB63-66D7BD26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4D1B6-C3CF-8640-B876-B653B8F0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4BAF0-20A2-1742-A9D5-7D9C1427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92FED-0D00-A54C-AB65-259DF1D53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F389-2272-9543-A51C-72CD6AFBD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6946-ABA7-434E-BE12-9D008823AEBC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BADA-9486-D548-9F7F-4E134645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F628-FE2E-1148-9CA5-C1C879E3D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136A-5D53-2F45-BDD9-6D53E84A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48B905-DD1E-9249-839E-5BF56421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64" y="981843"/>
            <a:ext cx="3725266" cy="5321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D94A0A-D447-C249-AE58-10ABA004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1" y="718319"/>
            <a:ext cx="5469519" cy="59253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27F061-E796-334C-B31B-94D010377AFE}"/>
              </a:ext>
            </a:extLst>
          </p:cNvPr>
          <p:cNvCxnSpPr>
            <a:cxnSpLocks/>
          </p:cNvCxnSpPr>
          <p:nvPr/>
        </p:nvCxnSpPr>
        <p:spPr>
          <a:xfrm flipH="1">
            <a:off x="3404937" y="1340128"/>
            <a:ext cx="2437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D5BFB8-8E0F-6847-9B43-EC63EB89B9C5}"/>
              </a:ext>
            </a:extLst>
          </p:cNvPr>
          <p:cNvCxnSpPr>
            <a:cxnSpLocks/>
          </p:cNvCxnSpPr>
          <p:nvPr/>
        </p:nvCxnSpPr>
        <p:spPr>
          <a:xfrm flipH="1">
            <a:off x="3302000" y="5658128"/>
            <a:ext cx="2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Marisol Garcia-Reyes</dc:creator>
  <cp:lastModifiedBy>Marisol Garcia-Reyes</cp:lastModifiedBy>
  <cp:revision>2</cp:revision>
  <dcterms:created xsi:type="dcterms:W3CDTF">2022-01-27T01:25:07Z</dcterms:created>
  <dcterms:modified xsi:type="dcterms:W3CDTF">2022-02-10T22:59:57Z</dcterms:modified>
</cp:coreProperties>
</file>