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1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1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A646D-B0BF-9043-9C1C-44DBB92F8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616CBF-AF59-CF49-85BA-DE1664DB9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B870B-6802-8046-BEE9-2669F38A8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B232-DDD8-754D-AFF5-46F234AAFDFD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C7CD0-967A-BB44-9CCB-385357AA2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6936E-C381-5943-8ED3-726B6C65C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3D80-E25B-FE4E-B144-D46B1F18F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39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225AC-994E-4E41-BBAB-8E04357EB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FFA2F-9F4D-F046-9755-711BD88A0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0C15B-B364-7447-9440-D18EBBE4C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B232-DDD8-754D-AFF5-46F234AAFDFD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4C659-37B2-D14F-917F-2D675C2E4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6CB4E-8E77-FB4A-B850-0CB3B88CE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3D80-E25B-FE4E-B144-D46B1F18F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6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5D785D-62F2-4340-B214-DE83B6DEF4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918F5B-9641-2046-9154-DD3923557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5E8B1-7CC6-8143-8EAA-ABCC7E60A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B232-DDD8-754D-AFF5-46F234AAFDFD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6EC24-0FE7-E24B-9E3C-9567F4993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77642-2693-DD44-AD89-7E10BC6A6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3D80-E25B-FE4E-B144-D46B1F18F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46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4A10B-5863-B34B-AA51-1BD4FFF96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0CB73-C57F-024D-BA7B-FD26AE6ED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DCC04-B1D0-1F44-B8EA-06E8774BA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B232-DDD8-754D-AFF5-46F234AAFDFD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4BC6F-8B2E-C048-AE35-9911947EB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2C428-B5B1-7443-9F40-B3BAD31CD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3D80-E25B-FE4E-B144-D46B1F18F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97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D7523-EFEF-134A-A963-E7542A3A4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C5939-4BCC-BC47-8590-E87AD17B3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25C68-7D71-664C-984F-8D1F184F8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B232-DDD8-754D-AFF5-46F234AAFDFD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77536-AAD0-C84E-846A-C0CECF242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91C16-B3A3-2247-92E2-E39707DFE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3D80-E25B-FE4E-B144-D46B1F18F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37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3A3FA-18B9-8C46-9484-0C792DFB2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FB3DE-DDBA-A944-A2AD-988189A332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E095D-CE65-AA41-A384-FB5EA418D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EF12C-0F08-EB49-A729-7BD9B62FE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B232-DDD8-754D-AFF5-46F234AAFDFD}" type="datetimeFigureOut">
              <a:rPr lang="en-US" smtClean="0"/>
              <a:t>5/4/21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2AFB6-57EA-9144-86B3-4B2E0CFD4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23412-B4FC-EE41-9A86-F7C70F297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3D80-E25B-FE4E-B144-D46B1F18F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40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C382A-6D43-F34D-B377-E88FE8F91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9551A-1379-6141-996C-FB5910344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7C1A4-A7A8-1741-907B-97BEAE178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597D36-0CDB-AF47-BF5E-ED37132FD6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070C2E-1992-BA4C-9536-302E949BD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FF1331-7C27-E641-8278-38D825D76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B232-DDD8-754D-AFF5-46F234AAFDFD}" type="datetimeFigureOut">
              <a:rPr lang="en-US" smtClean="0"/>
              <a:t>5/4/21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2ACB1E-F83E-C645-8D1F-932A94150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1D951C-2E16-EE45-A060-0A1A90D62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3D80-E25B-FE4E-B144-D46B1F18F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74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3A5BC-D6D6-A440-A52A-4C2C30575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9D597C-5908-374C-BBB6-D1499B40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B232-DDD8-754D-AFF5-46F234AAFDFD}" type="datetimeFigureOut">
              <a:rPr lang="en-US" smtClean="0"/>
              <a:t>5/4/21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EE17CD-75C7-7B42-BDC9-3C94CBBBA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C7FE24-4B05-8542-AE25-CC8B2D7D2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3D80-E25B-FE4E-B144-D46B1F18F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8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665544-0131-1F42-ACD0-EF0AC53D9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B232-DDD8-754D-AFF5-46F234AAFDFD}" type="datetimeFigureOut">
              <a:rPr lang="en-US" smtClean="0"/>
              <a:t>5/4/21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DCD686-4019-1E4F-9C89-AF7E749AD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077AEC-1CFB-5A42-A807-F9331697C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3D80-E25B-FE4E-B144-D46B1F18F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51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5E6B8-DBC6-0942-BF31-5C4168E36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E60A7-6142-934F-BF19-F573C727F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546F3-16E4-7C42-9247-4ABB7D525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125CE-1439-864E-A191-1ADF036F5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B232-DDD8-754D-AFF5-46F234AAFDFD}" type="datetimeFigureOut">
              <a:rPr lang="en-US" smtClean="0"/>
              <a:t>5/4/21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9A020-DC7A-3946-8723-979251B79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78025-D405-DD40-BBAB-410D7E18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3D80-E25B-FE4E-B144-D46B1F18F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96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C096-EC36-294F-8CEF-E5C974F93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BDF19A-9823-D044-B834-D59A5275B9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BB17FD-DEDC-F44E-811F-258D5FB62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774DE-21B4-F24E-BD49-154C10E46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B232-DDD8-754D-AFF5-46F234AAFDFD}" type="datetimeFigureOut">
              <a:rPr lang="en-US" smtClean="0"/>
              <a:t>5/4/21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CEF12-E9E2-A941-932E-EB384ADC3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91922-CFCF-0042-8300-0FC7A0A0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3D80-E25B-FE4E-B144-D46B1F18F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0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34897C-3C79-8F4A-AAE8-051D7B1B8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A4901-8459-DB48-81AF-B124431D1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2CC4F-E37D-C54A-A487-002C835B0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3B232-DDD8-754D-AFF5-46F234AAFDFD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760C6-F060-CB4E-871A-9E3027C8A9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C557B-DB80-BD46-84F7-6A3D63ECB9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33D80-E25B-FE4E-B144-D46B1F18F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3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D1902B-BC3A-9C43-A999-375DCDA33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8600"/>
            <a:ext cx="10972800" cy="6400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A465518-E64B-2E41-A5DE-3233AA9C7C1F}"/>
              </a:ext>
            </a:extLst>
          </p:cNvPr>
          <p:cNvSpPr/>
          <p:nvPr/>
        </p:nvSpPr>
        <p:spPr>
          <a:xfrm>
            <a:off x="10757934" y="3429000"/>
            <a:ext cx="586902" cy="2709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3C4076-908D-2249-9E40-0D390071808D}"/>
              </a:ext>
            </a:extLst>
          </p:cNvPr>
          <p:cNvSpPr/>
          <p:nvPr/>
        </p:nvSpPr>
        <p:spPr>
          <a:xfrm>
            <a:off x="6101746" y="3428999"/>
            <a:ext cx="586902" cy="2709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05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BCF93E-A6ED-154E-A601-3B5E528F5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8600"/>
            <a:ext cx="10972800" cy="6400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24F9CC3-9AC8-4948-9B4F-FA2E5FCF879F}"/>
              </a:ext>
            </a:extLst>
          </p:cNvPr>
          <p:cNvSpPr/>
          <p:nvPr/>
        </p:nvSpPr>
        <p:spPr>
          <a:xfrm>
            <a:off x="10693940" y="3352609"/>
            <a:ext cx="586902" cy="2709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2356AF-8FC6-9C4F-9F36-2AFF21B10764}"/>
              </a:ext>
            </a:extLst>
          </p:cNvPr>
          <p:cNvSpPr/>
          <p:nvPr/>
        </p:nvSpPr>
        <p:spPr>
          <a:xfrm>
            <a:off x="6096000" y="3366056"/>
            <a:ext cx="586902" cy="2709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74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526541-952E-E040-931B-1B2CBCE7C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8600"/>
            <a:ext cx="10972800" cy="64008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8923C54-2D0F-D043-8352-D359C90FD451}"/>
              </a:ext>
            </a:extLst>
          </p:cNvPr>
          <p:cNvSpPr/>
          <p:nvPr/>
        </p:nvSpPr>
        <p:spPr>
          <a:xfrm>
            <a:off x="10693940" y="3352609"/>
            <a:ext cx="586902" cy="2709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3B5E91-4812-AB4F-8FDE-2B0AFD18DC66}"/>
              </a:ext>
            </a:extLst>
          </p:cNvPr>
          <p:cNvSpPr/>
          <p:nvPr/>
        </p:nvSpPr>
        <p:spPr>
          <a:xfrm>
            <a:off x="6044119" y="3352608"/>
            <a:ext cx="586902" cy="2709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26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0127B9-FA82-0643-9ABA-FF779C9D2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8600"/>
            <a:ext cx="10972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577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2B1F1C-EA58-5E4B-BEAE-4B418AAC0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8600"/>
            <a:ext cx="10972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455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C44F2B-ACC4-3E43-B836-688096FCE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8600"/>
            <a:ext cx="10972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951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5964</TotalTime>
  <Words>0</Words>
  <Application>Microsoft Macintosh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Marisol Garcia-Reyes</dc:creator>
  <cp:lastModifiedBy>Marisol Garcia-Reyes</cp:lastModifiedBy>
  <cp:revision>7</cp:revision>
  <dcterms:created xsi:type="dcterms:W3CDTF">2021-04-01T21:02:37Z</dcterms:created>
  <dcterms:modified xsi:type="dcterms:W3CDTF">2021-05-04T14:11:37Z</dcterms:modified>
</cp:coreProperties>
</file>