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4" r:id="rId3"/>
    <p:sldId id="266" r:id="rId4"/>
    <p:sldId id="258" r:id="rId5"/>
    <p:sldId id="261" r:id="rId6"/>
    <p:sldId id="262" r:id="rId7"/>
    <p:sldId id="263" r:id="rId8"/>
    <p:sldId id="267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19" d="100"/>
          <a:sy n="119" d="100"/>
        </p:scale>
        <p:origin x="21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F201D-A8AF-5A4F-BEFB-C19C6FB87B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DEAE1C-C574-204B-A070-6DEDADB92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AA6B2-BF19-E54F-AD40-FBC17D9B5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5F0BF-C22C-024D-88CB-8B5232DCB10B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EC3E9-1530-154E-9595-DB169F017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B6E36-48B7-6C47-8B1D-E42D040BA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90C5C-E537-AF47-A131-72218A810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143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00F51-A228-D340-9ABD-287BC96FE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15DF0-019B-9F48-BA5E-0D3380A50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5821B-E322-3548-802F-B60494E45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5F0BF-C22C-024D-88CB-8B5232DCB10B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2A11E-7A5A-7F4F-B2A9-AE543AAB9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0059C-7C6E-3C48-BEE6-357CB25A1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90C5C-E537-AF47-A131-72218A810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70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AB08E0-F6C7-A849-A3E7-82EA64DF4F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6DEBAD-12A6-584F-817D-29B126222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0A63F-377E-2A48-A3CE-46ECDAE3E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5F0BF-C22C-024D-88CB-8B5232DCB10B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B7520-CF9B-8E4A-BB92-4440ED64D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07AB5-1257-B54E-9D94-FEB0D445A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90C5C-E537-AF47-A131-72218A810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80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27694-AFA2-4F4B-A7BD-E82DE1CB4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A87B5-1113-EC4E-9796-95F5368C5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0658E-554E-AB45-BAB4-433EFA2ED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5F0BF-C22C-024D-88CB-8B5232DCB10B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1793A-1363-7043-9500-BC4D8C37B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8510E-2AE2-074E-BC9F-5604C6440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90C5C-E537-AF47-A131-72218A810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586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DAC64-A3E8-4948-B7E9-BD8F7BA50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BEEC4-D29F-1345-8EA7-71AA848E0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DD286-554C-484E-905E-3F635E953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5F0BF-C22C-024D-88CB-8B5232DCB10B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136CE-3828-9045-9785-0A86A30BA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721E4-93CA-964F-B227-BAA132EB3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90C5C-E537-AF47-A131-72218A810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33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58C6A-E662-5248-8786-881174A80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8408A-D165-6D4B-B292-3EFCBCD8D7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5B7E7-F2AE-4C43-87B9-AC5E2CAD1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AFD73-CDC1-2B43-87A8-9C24C2602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5F0BF-C22C-024D-88CB-8B5232DCB10B}" type="datetimeFigureOut">
              <a:rPr lang="en-US" smtClean="0"/>
              <a:t>3/30/21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67FF88-7BC1-C24B-9940-90C24F756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677D9-57AD-C342-81D3-C65FF78EA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90C5C-E537-AF47-A131-72218A810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93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01013-2E53-8442-BFFC-9048009B6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C1224-F1A2-CA46-B617-FA5EE8C9E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B229AF-5DC8-A940-984E-C05F3A66A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F99F05-5F84-8140-A2F4-0538F2AC54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1C232B-D126-9642-8CC6-E8C181FE2F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3620E0-240E-7B40-B6AA-D5327FD4D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5F0BF-C22C-024D-88CB-8B5232DCB10B}" type="datetimeFigureOut">
              <a:rPr lang="en-US" smtClean="0"/>
              <a:t>3/30/21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214B3E-B474-7E45-BB70-B804D67DD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0BE28-5EC0-1349-931C-C138E9DEF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90C5C-E537-AF47-A131-72218A810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97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C6E29-AA72-0648-9CE0-290237964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51C1C-C7E8-6347-B139-072592FBF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5F0BF-C22C-024D-88CB-8B5232DCB10B}" type="datetimeFigureOut">
              <a:rPr lang="en-US" smtClean="0"/>
              <a:t>3/30/21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C9AB83-9551-9243-B1B8-4635812FA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879E2-8C29-A142-A69D-7C0AAB8AF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90C5C-E537-AF47-A131-72218A810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31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FC1FE9-146B-D549-9037-0FA99437D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5F0BF-C22C-024D-88CB-8B5232DCB10B}" type="datetimeFigureOut">
              <a:rPr lang="en-US" smtClean="0"/>
              <a:t>3/30/21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FEA817-EA57-9249-B6E2-4353CD48E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CC89D-C0D6-664F-9567-057B6C81D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90C5C-E537-AF47-A131-72218A810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77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AD9A4-F8AC-2748-A49E-5D2D32A6F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B0934-0C8E-4145-B0AC-5A2843BA4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21C6C-B9B5-FA43-BB79-0F2B55DBC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B1134-CB86-3B40-893E-0693B28FF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5F0BF-C22C-024D-88CB-8B5232DCB10B}" type="datetimeFigureOut">
              <a:rPr lang="en-US" smtClean="0"/>
              <a:t>3/30/21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16090-5B08-EF4B-9353-A39B2DA9F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2FD41-A60F-9145-9879-4009231A2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90C5C-E537-AF47-A131-72218A810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1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07E01-CEA0-094D-99CB-86E3F8A17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78D869-D0B3-3944-AA00-D057F03F12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E7EA7-58DC-A749-96BF-A7301E887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0E5B6-99E2-434F-97BB-F249A64CB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5F0BF-C22C-024D-88CB-8B5232DCB10B}" type="datetimeFigureOut">
              <a:rPr lang="en-US" smtClean="0"/>
              <a:t>3/30/21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DF88A-95EA-0B46-8E8F-A14191A54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E2175-8425-0149-AB93-D7852B3A8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90C5C-E537-AF47-A131-72218A810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23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3A3BCE-5062-094E-B52B-52ECD51AD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CE23B-BA35-0844-A704-E2E98E6D6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4B7BC-B766-544F-8946-20DC35CCB6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5F0BF-C22C-024D-88CB-8B5232DCB10B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301EA-EC9B-604F-8895-6036DC7D9D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CA937-943A-8F47-A7F4-B477A0D92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90C5C-E537-AF47-A131-72218A810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>
            <a:extLst>
              <a:ext uri="{FF2B5EF4-FFF2-40B4-BE49-F238E27FC236}">
                <a16:creationId xmlns:a16="http://schemas.microsoft.com/office/drawing/2014/main" id="{2F341887-A331-574C-87F3-E03958440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0" y="0"/>
            <a:ext cx="5489518" cy="246888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C2E3AFA-C1A2-6447-97D1-9569F0516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931" y="0"/>
            <a:ext cx="5506069" cy="246888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9DF0BD0-2DF3-FD44-B2EA-5AB764676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931" y="4389120"/>
            <a:ext cx="5506069" cy="246888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38D45DB-DCCE-0542-9138-FCEA0CCDD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89120"/>
            <a:ext cx="5506068" cy="246888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585B470-E304-5E43-A103-5E3528D55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966" y="2194560"/>
            <a:ext cx="5506068" cy="246888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774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C5326D0A-1EF3-3B41-9864-152166B51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055" y="444094"/>
            <a:ext cx="7010400" cy="318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845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C5326D0A-1EF3-3B41-9864-152166B51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055" y="444094"/>
            <a:ext cx="7010400" cy="318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387D36C-86A0-8A4C-AB8F-D315AC8F1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831" y="3992565"/>
            <a:ext cx="4320847" cy="2765997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466D2E4-0330-9446-942D-287278840F94}"/>
              </a:ext>
            </a:extLst>
          </p:cNvPr>
          <p:cNvCxnSpPr/>
          <p:nvPr/>
        </p:nvCxnSpPr>
        <p:spPr>
          <a:xfrm flipV="1">
            <a:off x="4883763" y="341106"/>
            <a:ext cx="0" cy="62808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C3F3CAC-E301-764A-AA95-507B6411269A}"/>
              </a:ext>
            </a:extLst>
          </p:cNvPr>
          <p:cNvCxnSpPr/>
          <p:nvPr/>
        </p:nvCxnSpPr>
        <p:spPr>
          <a:xfrm flipV="1">
            <a:off x="6190405" y="341106"/>
            <a:ext cx="0" cy="62808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92F8A4B-1D77-BD48-ABD5-37340BF736DC}"/>
              </a:ext>
            </a:extLst>
          </p:cNvPr>
          <p:cNvCxnSpPr/>
          <p:nvPr/>
        </p:nvCxnSpPr>
        <p:spPr>
          <a:xfrm flipV="1">
            <a:off x="5246025" y="373584"/>
            <a:ext cx="0" cy="628087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0522407-676B-B746-8301-6AAB8ECE71C1}"/>
              </a:ext>
            </a:extLst>
          </p:cNvPr>
          <p:cNvCxnSpPr/>
          <p:nvPr/>
        </p:nvCxnSpPr>
        <p:spPr>
          <a:xfrm flipV="1">
            <a:off x="6897442" y="373585"/>
            <a:ext cx="0" cy="628087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143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7C74BCE5-19FD-0147-B0BA-EB12B498B110}"/>
              </a:ext>
            </a:extLst>
          </p:cNvPr>
          <p:cNvSpPr txBox="1"/>
          <p:nvPr/>
        </p:nvSpPr>
        <p:spPr>
          <a:xfrm>
            <a:off x="5029587" y="97296"/>
            <a:ext cx="27928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Bottom Temperature</a:t>
            </a:r>
          </a:p>
          <a:p>
            <a:pPr algn="ctr"/>
            <a:r>
              <a:rPr lang="en-US" sz="2400" dirty="0"/>
              <a:t>(1993-2020)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13D7039-1911-5A4A-B384-2FD746173BFC}"/>
              </a:ext>
            </a:extLst>
          </p:cNvPr>
          <p:cNvGrpSpPr/>
          <p:nvPr/>
        </p:nvGrpSpPr>
        <p:grpSpPr>
          <a:xfrm>
            <a:off x="0" y="1261180"/>
            <a:ext cx="6036446" cy="5041900"/>
            <a:chOff x="0" y="1261180"/>
            <a:chExt cx="6036446" cy="504190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0E3AA59-870C-F345-99AA-2CD03822DE31}"/>
                </a:ext>
              </a:extLst>
            </p:cNvPr>
            <p:cNvCxnSpPr>
              <a:cxnSpLocks/>
            </p:cNvCxnSpPr>
            <p:nvPr/>
          </p:nvCxnSpPr>
          <p:spPr>
            <a:xfrm>
              <a:off x="2108236" y="3717099"/>
              <a:ext cx="974478" cy="7357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93C3B68-1407-734D-A81D-74C2CBB478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02887" y="1456013"/>
              <a:ext cx="1079828" cy="8975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64" name="Picture 16">
              <a:extLst>
                <a:ext uri="{FF2B5EF4-FFF2-40B4-BE49-F238E27FC236}">
                  <a16:creationId xmlns:a16="http://schemas.microsoft.com/office/drawing/2014/main" id="{0B90A8E4-7405-8341-904C-E9A9CC7372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1846" y="1261180"/>
              <a:ext cx="3784600" cy="5041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9C4C336C-E718-A041-B72E-81BDD5532C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37959"/>
              <a:ext cx="3467100" cy="3619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4B96AC7-237A-B44C-A96C-277F8DFEA2B2}"/>
              </a:ext>
            </a:extLst>
          </p:cNvPr>
          <p:cNvGrpSpPr/>
          <p:nvPr/>
        </p:nvGrpSpPr>
        <p:grpSpPr>
          <a:xfrm>
            <a:off x="6155556" y="1261180"/>
            <a:ext cx="6036444" cy="5041900"/>
            <a:chOff x="6155556" y="1426759"/>
            <a:chExt cx="6036444" cy="5041900"/>
          </a:xfrm>
        </p:grpSpPr>
        <p:pic>
          <p:nvPicPr>
            <p:cNvPr id="2066" name="Picture 18">
              <a:extLst>
                <a:ext uri="{FF2B5EF4-FFF2-40B4-BE49-F238E27FC236}">
                  <a16:creationId xmlns:a16="http://schemas.microsoft.com/office/drawing/2014/main" id="{8F22764D-4323-9E44-AE39-3F5463FA6D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7400" y="1426759"/>
              <a:ext cx="3784600" cy="5041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8617C07-E062-6C4E-B60A-02CE72083011}"/>
                </a:ext>
              </a:extLst>
            </p:cNvPr>
            <p:cNvCxnSpPr>
              <a:cxnSpLocks/>
            </p:cNvCxnSpPr>
            <p:nvPr/>
          </p:nvCxnSpPr>
          <p:spPr>
            <a:xfrm>
              <a:off x="8262375" y="3866642"/>
              <a:ext cx="974478" cy="7357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9938B76-3CD2-EC4E-9C83-2C02C5669A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57026" y="1619250"/>
              <a:ext cx="1079828" cy="8975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68" name="Picture 20">
              <a:extLst>
                <a:ext uri="{FF2B5EF4-FFF2-40B4-BE49-F238E27FC236}">
                  <a16:creationId xmlns:a16="http://schemas.microsoft.com/office/drawing/2014/main" id="{A245E517-5401-4844-8C5A-68321E0344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5556" y="2275223"/>
              <a:ext cx="3467100" cy="3619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28522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AD72363-4471-104F-8935-730BD30519A1}"/>
              </a:ext>
            </a:extLst>
          </p:cNvPr>
          <p:cNvSpPr txBox="1"/>
          <p:nvPr/>
        </p:nvSpPr>
        <p:spPr>
          <a:xfrm>
            <a:off x="5029587" y="97296"/>
            <a:ext cx="27894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Surface Temperature</a:t>
            </a:r>
          </a:p>
          <a:p>
            <a:pPr algn="ctr"/>
            <a:r>
              <a:rPr lang="en-US" sz="2400" dirty="0"/>
              <a:t>(1993-2020)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3D888F7-DCD0-E44C-AE2C-FCE869025F71}"/>
              </a:ext>
            </a:extLst>
          </p:cNvPr>
          <p:cNvGrpSpPr/>
          <p:nvPr/>
        </p:nvGrpSpPr>
        <p:grpSpPr>
          <a:xfrm>
            <a:off x="-37071" y="1257127"/>
            <a:ext cx="6034294" cy="4673600"/>
            <a:chOff x="-37071" y="1257127"/>
            <a:chExt cx="6034294" cy="4673600"/>
          </a:xfrm>
        </p:grpSpPr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CA9D462C-5610-5E4F-8F84-1CE37CF466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2623" y="1257127"/>
              <a:ext cx="3784600" cy="467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C8FEB4A-C7DC-3C4E-A2C0-AB4CB4A12166}"/>
                </a:ext>
              </a:extLst>
            </p:cNvPr>
            <p:cNvCxnSpPr>
              <a:cxnSpLocks/>
            </p:cNvCxnSpPr>
            <p:nvPr/>
          </p:nvCxnSpPr>
          <p:spPr>
            <a:xfrm>
              <a:off x="2096845" y="3703405"/>
              <a:ext cx="974478" cy="7357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9C8353-3575-E647-9DB6-D70DCF5181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91496" y="1456013"/>
              <a:ext cx="1079828" cy="8975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B69913B0-AFCC-1B4F-8FAF-22D8021550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7071" y="2150586"/>
              <a:ext cx="3467100" cy="3619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8C5C0BA-4791-054F-97D5-179F0F080003}"/>
              </a:ext>
            </a:extLst>
          </p:cNvPr>
          <p:cNvGrpSpPr/>
          <p:nvPr/>
        </p:nvGrpSpPr>
        <p:grpSpPr>
          <a:xfrm>
            <a:off x="6157864" y="1257127"/>
            <a:ext cx="6034136" cy="5041900"/>
            <a:chOff x="6157864" y="928293"/>
            <a:chExt cx="6034136" cy="5041900"/>
          </a:xfrm>
        </p:grpSpPr>
        <p:pic>
          <p:nvPicPr>
            <p:cNvPr id="3080" name="Picture 8">
              <a:extLst>
                <a:ext uri="{FF2B5EF4-FFF2-40B4-BE49-F238E27FC236}">
                  <a16:creationId xmlns:a16="http://schemas.microsoft.com/office/drawing/2014/main" id="{9A01D7D7-8E74-CF4D-B92F-D71090D429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7400" y="928293"/>
              <a:ext cx="3784600" cy="5041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19B848-8B0C-C743-90CB-ACBD2885945F}"/>
                </a:ext>
              </a:extLst>
            </p:cNvPr>
            <p:cNvCxnSpPr>
              <a:cxnSpLocks/>
            </p:cNvCxnSpPr>
            <p:nvPr/>
          </p:nvCxnSpPr>
          <p:spPr>
            <a:xfrm>
              <a:off x="8291777" y="3369100"/>
              <a:ext cx="974478" cy="7357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927A9F-DAFB-F444-987A-FF0D7CE24F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6428" y="1121708"/>
              <a:ext cx="1079828" cy="8975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7798DEEB-EF05-A149-84D3-90A28F6719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7864" y="1808891"/>
              <a:ext cx="3467100" cy="3619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81629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28E01C-8EA8-634B-857B-241CA86721BA}"/>
              </a:ext>
            </a:extLst>
          </p:cNvPr>
          <p:cNvSpPr txBox="1"/>
          <p:nvPr/>
        </p:nvSpPr>
        <p:spPr>
          <a:xfrm>
            <a:off x="4411596" y="0"/>
            <a:ext cx="33688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Bottom Dissolved Oxygen</a:t>
            </a:r>
          </a:p>
          <a:p>
            <a:pPr algn="ctr"/>
            <a:r>
              <a:rPr lang="en-US" sz="2400" dirty="0"/>
              <a:t>(1993-2020)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4832A32-8424-0C45-A364-8F445164181B}"/>
              </a:ext>
            </a:extLst>
          </p:cNvPr>
          <p:cNvGrpSpPr/>
          <p:nvPr/>
        </p:nvGrpSpPr>
        <p:grpSpPr>
          <a:xfrm>
            <a:off x="-80407" y="1020999"/>
            <a:ext cx="6028582" cy="4991100"/>
            <a:chOff x="-598656" y="933450"/>
            <a:chExt cx="6028582" cy="4991100"/>
          </a:xfrm>
        </p:grpSpPr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D54CE899-BDB3-2847-BD30-6449EC1AFA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5326" y="933450"/>
              <a:ext cx="3784600" cy="4991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ABBC54D-3D31-5E40-A354-D4AAC1397FBF}"/>
                </a:ext>
              </a:extLst>
            </p:cNvPr>
            <p:cNvCxnSpPr>
              <a:cxnSpLocks/>
            </p:cNvCxnSpPr>
            <p:nvPr/>
          </p:nvCxnSpPr>
          <p:spPr>
            <a:xfrm>
              <a:off x="1503458" y="3370632"/>
              <a:ext cx="974478" cy="7357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2C27B23-7413-7B42-A874-2512E6D314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8109" y="1123240"/>
              <a:ext cx="1079828" cy="8975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26" name="Picture 6">
              <a:extLst>
                <a:ext uri="{FF2B5EF4-FFF2-40B4-BE49-F238E27FC236}">
                  <a16:creationId xmlns:a16="http://schemas.microsoft.com/office/drawing/2014/main" id="{43C1E0F8-B11B-2745-9AEA-FAEFB9C3AC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98656" y="1804075"/>
              <a:ext cx="3467100" cy="3619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8A4A0EA-686D-D147-A6F3-634BC42F87DE}"/>
              </a:ext>
            </a:extLst>
          </p:cNvPr>
          <p:cNvGrpSpPr/>
          <p:nvPr/>
        </p:nvGrpSpPr>
        <p:grpSpPr>
          <a:xfrm>
            <a:off x="6166312" y="1020999"/>
            <a:ext cx="6025688" cy="4991100"/>
            <a:chOff x="6166312" y="933450"/>
            <a:chExt cx="6025688" cy="4991100"/>
          </a:xfrm>
        </p:grpSpPr>
        <p:pic>
          <p:nvPicPr>
            <p:cNvPr id="5124" name="Picture 4">
              <a:extLst>
                <a:ext uri="{FF2B5EF4-FFF2-40B4-BE49-F238E27FC236}">
                  <a16:creationId xmlns:a16="http://schemas.microsoft.com/office/drawing/2014/main" id="{47076E06-79F9-1845-8D70-4F210C3157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7400" y="933450"/>
              <a:ext cx="3784600" cy="4991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3011119-8F58-2940-8228-24BCF619122A}"/>
                </a:ext>
              </a:extLst>
            </p:cNvPr>
            <p:cNvCxnSpPr>
              <a:cxnSpLocks/>
            </p:cNvCxnSpPr>
            <p:nvPr/>
          </p:nvCxnSpPr>
          <p:spPr>
            <a:xfrm>
              <a:off x="8283637" y="3380360"/>
              <a:ext cx="974478" cy="7357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ACAF479-6CCC-9744-A137-DBB416B6D4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78288" y="1132968"/>
              <a:ext cx="1079828" cy="8975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28" name="Picture 8">
              <a:extLst>
                <a:ext uri="{FF2B5EF4-FFF2-40B4-BE49-F238E27FC236}">
                  <a16:creationId xmlns:a16="http://schemas.microsoft.com/office/drawing/2014/main" id="{8C511CF9-25F9-104B-91DB-1F572A3B37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6312" y="1804075"/>
              <a:ext cx="3467100" cy="3619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7447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894F09-D7D3-CD45-BC15-D6EA152DD985}"/>
              </a:ext>
            </a:extLst>
          </p:cNvPr>
          <p:cNvSpPr txBox="1"/>
          <p:nvPr/>
        </p:nvSpPr>
        <p:spPr>
          <a:xfrm>
            <a:off x="4413327" y="0"/>
            <a:ext cx="33653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Surface Dissolved Oxygen</a:t>
            </a:r>
          </a:p>
          <a:p>
            <a:pPr algn="ctr"/>
            <a:r>
              <a:rPr lang="en-US" sz="2400" dirty="0"/>
              <a:t>(1993-2020)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9D5F8C0-A737-004B-92A7-311C6388404F}"/>
              </a:ext>
            </a:extLst>
          </p:cNvPr>
          <p:cNvGrpSpPr/>
          <p:nvPr/>
        </p:nvGrpSpPr>
        <p:grpSpPr>
          <a:xfrm>
            <a:off x="23799" y="1117600"/>
            <a:ext cx="6018175" cy="4622800"/>
            <a:chOff x="77824" y="1117600"/>
            <a:chExt cx="6018175" cy="4622800"/>
          </a:xfrm>
        </p:grpSpPr>
        <p:pic>
          <p:nvPicPr>
            <p:cNvPr id="6146" name="Picture 2">
              <a:extLst>
                <a:ext uri="{FF2B5EF4-FFF2-40B4-BE49-F238E27FC236}">
                  <a16:creationId xmlns:a16="http://schemas.microsoft.com/office/drawing/2014/main" id="{BAF38898-E35F-E640-8AFC-A6D90326B7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1399" y="1117600"/>
              <a:ext cx="3784600" cy="462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9F20038-AFBD-5F49-93B6-B74CA9B9D2D9}"/>
                </a:ext>
              </a:extLst>
            </p:cNvPr>
            <p:cNvCxnSpPr>
              <a:cxnSpLocks/>
            </p:cNvCxnSpPr>
            <p:nvPr/>
          </p:nvCxnSpPr>
          <p:spPr>
            <a:xfrm>
              <a:off x="2194122" y="3547762"/>
              <a:ext cx="974478" cy="7357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806CF3C-AF3D-5C4B-AF7D-E457D41627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8773" y="1300370"/>
              <a:ext cx="1079828" cy="8975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50" name="Picture 6">
              <a:extLst>
                <a:ext uri="{FF2B5EF4-FFF2-40B4-BE49-F238E27FC236}">
                  <a16:creationId xmlns:a16="http://schemas.microsoft.com/office/drawing/2014/main" id="{C2B81A5C-AAE8-8343-BC02-B163D17BEE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24" y="1989150"/>
              <a:ext cx="3467100" cy="3619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C288426-A557-3F4D-B836-E824D77CA9F2}"/>
              </a:ext>
            </a:extLst>
          </p:cNvPr>
          <p:cNvGrpSpPr/>
          <p:nvPr/>
        </p:nvGrpSpPr>
        <p:grpSpPr>
          <a:xfrm>
            <a:off x="6161394" y="1117600"/>
            <a:ext cx="6030606" cy="4991100"/>
            <a:chOff x="6161394" y="1069637"/>
            <a:chExt cx="6030606" cy="4991100"/>
          </a:xfrm>
        </p:grpSpPr>
        <p:pic>
          <p:nvPicPr>
            <p:cNvPr id="6148" name="Picture 4">
              <a:extLst>
                <a:ext uri="{FF2B5EF4-FFF2-40B4-BE49-F238E27FC236}">
                  <a16:creationId xmlns:a16="http://schemas.microsoft.com/office/drawing/2014/main" id="{35D18F85-43EB-704E-AEA5-0F730657BC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7400" y="1069637"/>
              <a:ext cx="3784600" cy="4991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DD53692-D07B-A449-8DAE-48738CAFDFEA}"/>
                </a:ext>
              </a:extLst>
            </p:cNvPr>
            <p:cNvCxnSpPr>
              <a:cxnSpLocks/>
            </p:cNvCxnSpPr>
            <p:nvPr/>
          </p:nvCxnSpPr>
          <p:spPr>
            <a:xfrm>
              <a:off x="8283637" y="3508850"/>
              <a:ext cx="974478" cy="7357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84CD361-2CF2-294C-9C28-894DDE8C7C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8560" y="1261458"/>
              <a:ext cx="1079828" cy="8975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52" name="Picture 8">
              <a:extLst>
                <a:ext uri="{FF2B5EF4-FFF2-40B4-BE49-F238E27FC236}">
                  <a16:creationId xmlns:a16="http://schemas.microsoft.com/office/drawing/2014/main" id="{DD9FC374-15C5-9E48-B1AF-A23EE87E3A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1394" y="1932572"/>
              <a:ext cx="3467100" cy="3619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62996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6778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22C72C4-64C1-BE4C-AD1E-5E0F1806F4B5}"/>
              </a:ext>
            </a:extLst>
          </p:cNvPr>
          <p:cNvCxnSpPr>
            <a:cxnSpLocks/>
          </p:cNvCxnSpPr>
          <p:nvPr/>
        </p:nvCxnSpPr>
        <p:spPr>
          <a:xfrm>
            <a:off x="2096845" y="3703405"/>
            <a:ext cx="974478" cy="7357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8AF067-8D2E-034A-9EAC-79DE2945A0CA}"/>
              </a:ext>
            </a:extLst>
          </p:cNvPr>
          <p:cNvCxnSpPr>
            <a:cxnSpLocks/>
          </p:cNvCxnSpPr>
          <p:nvPr/>
        </p:nvCxnSpPr>
        <p:spPr>
          <a:xfrm flipV="1">
            <a:off x="1991496" y="1456013"/>
            <a:ext cx="1079828" cy="8975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737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38906</TotalTime>
  <Words>22</Words>
  <Application>Microsoft Macintosh PowerPoint</Application>
  <PresentationFormat>Widescreen</PresentationFormat>
  <Paragraphs>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Marisol Garcia-Reyes</dc:creator>
  <cp:lastModifiedBy>Marisol Garcia-Reyes</cp:lastModifiedBy>
  <cp:revision>11</cp:revision>
  <dcterms:created xsi:type="dcterms:W3CDTF">2021-03-30T22:10:34Z</dcterms:created>
  <dcterms:modified xsi:type="dcterms:W3CDTF">2021-04-26T22:37:29Z</dcterms:modified>
</cp:coreProperties>
</file>