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646D-B0BF-9043-9C1C-44DBB92F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16CBF-AF59-CF49-85BA-DE1664DB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870B-6802-8046-BEE9-2669F38A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7CD0-967A-BB44-9CCB-385357A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936E-C381-5943-8ED3-726B6C6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AC-994E-4E41-BBAB-8E0435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A2F-9F4D-F046-9755-711BD88A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C15B-B364-7447-9440-D18EBBE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4C659-37B2-D14F-917F-2D675C2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CB4E-8E77-FB4A-B850-0CB3B88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D785D-62F2-4340-B214-DE83B6DEF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8F5B-9641-2046-9154-DD392355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E8B1-7CC6-8143-8EAA-ABCC7E6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EC24-0FE7-E24B-9E3C-9567F49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7642-2693-DD44-AD89-7E10BC6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10B-5863-B34B-AA51-1BD4FFF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CB73-C57F-024D-BA7B-FD26AE6E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CC04-B1D0-1F44-B8EA-06E8774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BC6F-8B2E-C048-AE35-9911947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C428-B5B1-7443-9F40-B3BAD31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7523-EFEF-134A-A963-E7542A3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5939-4BCC-BC47-8590-E87AD17B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5C68-7D71-664C-984F-8D1F184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36-AAD0-C84E-846A-C0CECF24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1C16-B3A3-2247-92E2-E39707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FA-18B9-8C46-9484-0C792DFB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B3DE-DDBA-A944-A2AD-988189A3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095D-CE65-AA41-A384-FB5EA418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F12C-0F08-EB49-A729-7BD9B62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AFB6-57EA-9144-86B3-4B2E0CF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12-B4FC-EE41-9A86-F7C70F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82A-6D43-F34D-B377-E88FE8F9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51A-1379-6141-996C-FB59103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C1A4-A7A8-1741-907B-97BEAE17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7D36-0CDB-AF47-BF5E-ED37132F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70C2E-1992-BA4C-9536-302E949B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F1331-7C27-E641-8278-38D825D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ACB1E-F83E-C645-8D1F-932A9415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951C-2E16-EE45-A060-0A1A90D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5BC-D6D6-A440-A52A-4C2C305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597C-5908-374C-BBB6-D1499B40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7CD-75C7-7B42-BDC9-3C94CBB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FE24-4B05-8542-AE25-CC8B2D7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5544-0131-1F42-ACD0-EF0AC53D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D686-4019-1E4F-9C89-AF7E749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7AEC-1CFB-5A42-A807-F9331697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6B8-DBC6-0942-BF31-5C4168E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60A7-6142-934F-BF19-F573C72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546F3-16E4-7C42-9247-4ABB7D52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25CE-1439-864E-A191-1ADF036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20-DC7A-3946-8723-979251B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8025-D405-DD40-BBAB-410D7E1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096-EC36-294F-8CEF-E5C974F9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F19A-9823-D044-B834-D59A5275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7FD-DEDC-F44E-811F-258D5FB6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74DE-21B4-F24E-BD49-154C10E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EF12-E9E2-A941-932E-EB384ADC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1922-CFCF-0042-8300-0FC7A0A0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4897C-3C79-8F4A-AAE8-051D7B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4901-8459-DB48-81AF-B124431D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CC4F-E37D-C54A-A487-002C835B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B232-DDD8-754D-AFF5-46F234AAFDFD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0C6-F060-CB4E-871A-9E3027C8A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557B-DB80-BD46-84F7-6A3D63EC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D80-E25B-FE4E-B144-D46B1F18F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1902B-BC3A-9C43-A999-375DCDA3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465518-E64B-2E41-A5DE-3233AA9C7C1F}"/>
              </a:ext>
            </a:extLst>
          </p:cNvPr>
          <p:cNvSpPr/>
          <p:nvPr/>
        </p:nvSpPr>
        <p:spPr>
          <a:xfrm>
            <a:off x="10757934" y="3429000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C4076-908D-2249-9E40-0D390071808D}"/>
              </a:ext>
            </a:extLst>
          </p:cNvPr>
          <p:cNvSpPr/>
          <p:nvPr/>
        </p:nvSpPr>
        <p:spPr>
          <a:xfrm>
            <a:off x="6101746" y="342899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CF93E-A6ED-154E-A601-3B5E528F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F9CC3-9AC8-4948-9B4F-FA2E5FCF879F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356AF-8FC6-9C4F-9F36-2AFF21B10764}"/>
              </a:ext>
            </a:extLst>
          </p:cNvPr>
          <p:cNvSpPr/>
          <p:nvPr/>
        </p:nvSpPr>
        <p:spPr>
          <a:xfrm>
            <a:off x="6096000" y="3366056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26541-952E-E040-931B-1B2CBCE7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23C54-2D0F-D043-8352-D359C90FD451}"/>
              </a:ext>
            </a:extLst>
          </p:cNvPr>
          <p:cNvSpPr/>
          <p:nvPr/>
        </p:nvSpPr>
        <p:spPr>
          <a:xfrm>
            <a:off x="10693940" y="3352609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B5E91-4812-AB4F-8FDE-2B0AFD18DC66}"/>
              </a:ext>
            </a:extLst>
          </p:cNvPr>
          <p:cNvSpPr/>
          <p:nvPr/>
        </p:nvSpPr>
        <p:spPr>
          <a:xfrm>
            <a:off x="6044119" y="3352608"/>
            <a:ext cx="586902" cy="270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127B9-FA82-0643-9ABA-FF779C9D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C7F51-BB4F-C340-AE78-CFB4355F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F1FB-8257-FA47-8965-9CAD1F34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10972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6</cp:revision>
  <dcterms:created xsi:type="dcterms:W3CDTF">2021-04-01T21:02:37Z</dcterms:created>
  <dcterms:modified xsi:type="dcterms:W3CDTF">2021-05-02T17:17:49Z</dcterms:modified>
</cp:coreProperties>
</file>