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/>
    <p:restoredTop sz="94674"/>
  </p:normalViewPr>
  <p:slideViewPr>
    <p:cSldViewPr snapToGrid="0" snapToObjects="1">
      <p:cViewPr varScale="1">
        <p:scale>
          <a:sx n="101" d="100"/>
          <a:sy n="101" d="100"/>
        </p:scale>
        <p:origin x="2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646D-B0BF-9043-9C1C-44DBB92F8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16CBF-AF59-CF49-85BA-DE1664DB9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B870B-6802-8046-BEE9-2669F38A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C7CD0-967A-BB44-9CCB-385357AA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6936E-C381-5943-8ED3-726B6C65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3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25AC-994E-4E41-BBAB-8E04357E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FFA2F-9F4D-F046-9755-711BD88A0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0C15B-B364-7447-9440-D18EBBE4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4C659-37B2-D14F-917F-2D675C2E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CB4E-8E77-FB4A-B850-0CB3B88C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6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5D785D-62F2-4340-B214-DE83B6DEF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18F5B-9641-2046-9154-DD3923557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5E8B1-7CC6-8143-8EAA-ABCC7E60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6EC24-0FE7-E24B-9E3C-9567F499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77642-2693-DD44-AD89-7E10BC6A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A10B-5863-B34B-AA51-1BD4FFF9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CB73-C57F-024D-BA7B-FD26AE6ED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DCC04-B1D0-1F44-B8EA-06E8774B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BC6F-8B2E-C048-AE35-9911947E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2C428-B5B1-7443-9F40-B3BAD31C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9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7523-EFEF-134A-A963-E7542A3A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C5939-4BCC-BC47-8590-E87AD17B3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5C68-7D71-664C-984F-8D1F184F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7536-AAD0-C84E-846A-C0CECF24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91C16-B3A3-2247-92E2-E39707DF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A3FA-18B9-8C46-9484-0C792DFB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B3DE-DDBA-A944-A2AD-988189A33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E095D-CE65-AA41-A384-FB5EA418D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EF12C-0F08-EB49-A729-7BD9B62F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2AFB6-57EA-9144-86B3-4B2E0CFD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3412-B4FC-EE41-9A86-F7C70F29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4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382A-6D43-F34D-B377-E88FE8F9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9551A-1379-6141-996C-FB5910344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7C1A4-A7A8-1741-907B-97BEAE178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97D36-0CDB-AF47-BF5E-ED37132FD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70C2E-1992-BA4C-9536-302E949BD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F1331-7C27-E641-8278-38D825D7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6/28/21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ACB1E-F83E-C645-8D1F-932A9415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D951C-2E16-EE45-A060-0A1A90D6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7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A5BC-D6D6-A440-A52A-4C2C3057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D597C-5908-374C-BBB6-D1499B40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E17CD-75C7-7B42-BDC9-3C94CBBB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7FE24-4B05-8542-AE25-CC8B2D7D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8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65544-0131-1F42-ACD0-EF0AC53D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6/28/21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CD686-4019-1E4F-9C89-AF7E749A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77AEC-1CFB-5A42-A807-F9331697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5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E6B8-DBC6-0942-BF31-5C4168E3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E60A7-6142-934F-BF19-F573C727F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546F3-16E4-7C42-9247-4ABB7D525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25CE-1439-864E-A191-1ADF036F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9A020-DC7A-3946-8723-979251B7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78025-D405-DD40-BBAB-410D7E18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9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C096-EC36-294F-8CEF-E5C974F9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DF19A-9823-D044-B834-D59A5275B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B17FD-DEDC-F44E-811F-258D5FB62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774DE-21B4-F24E-BD49-154C10E4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CEF12-E9E2-A941-932E-EB384ADC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91922-CFCF-0042-8300-0FC7A0A0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0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4897C-3C79-8F4A-AAE8-051D7B1B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A4901-8459-DB48-81AF-B124431D1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2CC4F-E37D-C54A-A487-002C835B0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3B232-DDD8-754D-AFF5-46F234AAFDFD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760C6-F060-CB4E-871A-9E3027C8A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C557B-DB80-BD46-84F7-6A3D63ECB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3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D1902B-BC3A-9C43-A999-375DCDA33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"/>
            <a:ext cx="10972800" cy="6400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465518-E64B-2E41-A5DE-3233AA9C7C1F}"/>
              </a:ext>
            </a:extLst>
          </p:cNvPr>
          <p:cNvSpPr/>
          <p:nvPr/>
        </p:nvSpPr>
        <p:spPr>
          <a:xfrm>
            <a:off x="10757934" y="3429000"/>
            <a:ext cx="586902" cy="270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3C4076-908D-2249-9E40-0D390071808D}"/>
              </a:ext>
            </a:extLst>
          </p:cNvPr>
          <p:cNvSpPr/>
          <p:nvPr/>
        </p:nvSpPr>
        <p:spPr>
          <a:xfrm>
            <a:off x="6101746" y="3428999"/>
            <a:ext cx="586902" cy="270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0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BCF93E-A6ED-154E-A601-3B5E528F5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"/>
            <a:ext cx="10972800" cy="6400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4F9CC3-9AC8-4948-9B4F-FA2E5FCF879F}"/>
              </a:ext>
            </a:extLst>
          </p:cNvPr>
          <p:cNvSpPr/>
          <p:nvPr/>
        </p:nvSpPr>
        <p:spPr>
          <a:xfrm>
            <a:off x="10693940" y="3352609"/>
            <a:ext cx="586902" cy="270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356AF-8FC6-9C4F-9F36-2AFF21B10764}"/>
              </a:ext>
            </a:extLst>
          </p:cNvPr>
          <p:cNvSpPr/>
          <p:nvPr/>
        </p:nvSpPr>
        <p:spPr>
          <a:xfrm>
            <a:off x="6096000" y="3366056"/>
            <a:ext cx="586902" cy="270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7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526541-952E-E040-931B-1B2CBCE7C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"/>
            <a:ext cx="10972800" cy="6400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923C54-2D0F-D043-8352-D359C90FD451}"/>
              </a:ext>
            </a:extLst>
          </p:cNvPr>
          <p:cNvSpPr/>
          <p:nvPr/>
        </p:nvSpPr>
        <p:spPr>
          <a:xfrm>
            <a:off x="10693940" y="3352609"/>
            <a:ext cx="586902" cy="270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3B5E91-4812-AB4F-8FDE-2B0AFD18DC66}"/>
              </a:ext>
            </a:extLst>
          </p:cNvPr>
          <p:cNvSpPr/>
          <p:nvPr/>
        </p:nvSpPr>
        <p:spPr>
          <a:xfrm>
            <a:off x="6044119" y="3352608"/>
            <a:ext cx="586902" cy="270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2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05C394-C889-4B4F-BA9D-EBCEC534E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"/>
            <a:ext cx="10972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7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F95C46-12FA-764C-97F3-905B355D0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"/>
            <a:ext cx="10972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5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F561B7-4DFD-FE45-AE06-44394549B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"/>
            <a:ext cx="10972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5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5964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Marisol Garcia-Reyes</dc:creator>
  <cp:lastModifiedBy>Marisol Garcia-Reyes</cp:lastModifiedBy>
  <cp:revision>8</cp:revision>
  <dcterms:created xsi:type="dcterms:W3CDTF">2021-04-01T21:02:37Z</dcterms:created>
  <dcterms:modified xsi:type="dcterms:W3CDTF">2021-06-28T18:40:37Z</dcterms:modified>
</cp:coreProperties>
</file>