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B666E-D025-4940-B46B-F7A511E2C0A9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0EA3-C12F-7949-8FB2-3C9895E4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646D-B0BF-9043-9C1C-44DBB92F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16CBF-AF59-CF49-85BA-DE1664DB9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870B-6802-8046-BEE9-2669F38A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7CD0-967A-BB44-9CCB-385357A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936E-C381-5943-8ED3-726B6C6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25AC-994E-4E41-BBAB-8E04357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A2F-9F4D-F046-9755-711BD88A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C15B-B364-7447-9440-D18EBBE4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C659-37B2-D14F-917F-2D675C2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CB4E-8E77-FB4A-B850-0CB3B88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D785D-62F2-4340-B214-DE83B6DEF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18F5B-9641-2046-9154-DD392355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E8B1-7CC6-8143-8EAA-ABCC7E60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EC24-0FE7-E24B-9E3C-9567F499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7642-2693-DD44-AD89-7E10BC6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10B-5863-B34B-AA51-1BD4FFF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CB73-C57F-024D-BA7B-FD26AE6E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CC04-B1D0-1F44-B8EA-06E8774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BC6F-8B2E-C048-AE35-9911947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C428-B5B1-7443-9F40-B3BAD31C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7523-EFEF-134A-A963-E7542A3A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5939-4BCC-BC47-8590-E87AD17B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5C68-7D71-664C-984F-8D1F184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7536-AAD0-C84E-846A-C0CECF24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1C16-B3A3-2247-92E2-E39707D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FA-18B9-8C46-9484-0C792DFB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B3DE-DDBA-A944-A2AD-988189A3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095D-CE65-AA41-A384-FB5EA418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F12C-0F08-EB49-A729-7BD9B62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AFB6-57EA-9144-86B3-4B2E0CFD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12-B4FC-EE41-9A86-F7C70F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82A-6D43-F34D-B377-E88FE8F9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551A-1379-6141-996C-FB591034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C1A4-A7A8-1741-907B-97BEAE17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97D36-0CDB-AF47-BF5E-ED37132FD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70C2E-1992-BA4C-9536-302E949B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F1331-7C27-E641-8278-38D825D7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ACB1E-F83E-C645-8D1F-932A9415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D951C-2E16-EE45-A060-0A1A90D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A5BC-D6D6-A440-A52A-4C2C3057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597C-5908-374C-BBB6-D1499B40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E17CD-75C7-7B42-BDC9-3C94CBBB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FE24-4B05-8542-AE25-CC8B2D7D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65544-0131-1F42-ACD0-EF0AC53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D686-4019-1E4F-9C89-AF7E749A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77AEC-1CFB-5A42-A807-F9331697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E6B8-DBC6-0942-BF31-5C4168E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60A7-6142-934F-BF19-F573C727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546F3-16E4-7C42-9247-4ABB7D52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25CE-1439-864E-A191-1ADF036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A020-DC7A-3946-8723-979251B7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8025-D405-DD40-BBAB-410D7E1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C096-EC36-294F-8CEF-E5C974F9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DF19A-9823-D044-B834-D59A5275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B17FD-DEDC-F44E-811F-258D5FB6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74DE-21B4-F24E-BD49-154C10E4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EF12-E9E2-A941-932E-EB384ADC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1922-CFCF-0042-8300-0FC7A0A0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4897C-3C79-8F4A-AAE8-051D7B1B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4901-8459-DB48-81AF-B124431D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CC4F-E37D-C54A-A487-002C835B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B232-DDD8-754D-AFF5-46F234AAFDF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60C6-F060-CB4E-871A-9E3027C8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557B-DB80-BD46-84F7-6A3D63ECB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9A36F-490D-534B-9E7E-566197EE714F}"/>
              </a:ext>
            </a:extLst>
          </p:cNvPr>
          <p:cNvGrpSpPr/>
          <p:nvPr/>
        </p:nvGrpSpPr>
        <p:grpSpPr>
          <a:xfrm>
            <a:off x="914400" y="347003"/>
            <a:ext cx="10058400" cy="4793565"/>
            <a:chOff x="914400" y="347003"/>
            <a:chExt cx="10058400" cy="47935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651329-A6EA-D148-B1DE-0FEE4DAD1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568568"/>
              <a:ext cx="10058400" cy="457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FA88E6-CBA5-8F41-9332-C5AC567B3A08}"/>
                </a:ext>
              </a:extLst>
            </p:cNvPr>
            <p:cNvSpPr/>
            <p:nvPr/>
          </p:nvSpPr>
          <p:spPr>
            <a:xfrm>
              <a:off x="5112434" y="347003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B35AC-7FC1-DA4F-B544-57B10F06D758}"/>
                </a:ext>
              </a:extLst>
            </p:cNvPr>
            <p:cNvSpPr/>
            <p:nvPr/>
          </p:nvSpPr>
          <p:spPr>
            <a:xfrm>
              <a:off x="5112434" y="868680"/>
              <a:ext cx="647114" cy="1715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D0039-8D9F-6D44-BD70-3F89B6E29811}"/>
                </a:ext>
              </a:extLst>
            </p:cNvPr>
            <p:cNvSpPr/>
            <p:nvPr/>
          </p:nvSpPr>
          <p:spPr>
            <a:xfrm>
              <a:off x="5214425" y="2808848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F2B418-3F47-2643-98A5-27E401D236AE}"/>
                </a:ext>
              </a:extLst>
            </p:cNvPr>
            <p:cNvSpPr/>
            <p:nvPr/>
          </p:nvSpPr>
          <p:spPr>
            <a:xfrm>
              <a:off x="10207284" y="2670515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38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CE10EC-7D1C-694C-B263-35B43791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1005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31192A-4886-CC48-9B92-82A0504D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1005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7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F517E-9074-E048-84E0-1C6D7A6A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1005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A2F81D-2908-5149-82B9-3F55F826E0BA}"/>
              </a:ext>
            </a:extLst>
          </p:cNvPr>
          <p:cNvGrpSpPr/>
          <p:nvPr/>
        </p:nvGrpSpPr>
        <p:grpSpPr>
          <a:xfrm>
            <a:off x="1066800" y="1143000"/>
            <a:ext cx="10058400" cy="4572000"/>
            <a:chOff x="1066800" y="1143000"/>
            <a:chExt cx="100584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0431D0-0045-7740-B013-14B67A28AFBA}"/>
                </a:ext>
              </a:extLst>
            </p:cNvPr>
            <p:cNvSpPr/>
            <p:nvPr/>
          </p:nvSpPr>
          <p:spPr>
            <a:xfrm>
              <a:off x="5036234" y="2686929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2A9104-8294-0946-9918-59A7F508E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143000"/>
              <a:ext cx="10058400" cy="4572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9C06E6-A970-2841-9929-A642D77B6EE3}"/>
                </a:ext>
              </a:extLst>
            </p:cNvPr>
            <p:cNvSpPr/>
            <p:nvPr/>
          </p:nvSpPr>
          <p:spPr>
            <a:xfrm>
              <a:off x="5385582" y="3277773"/>
              <a:ext cx="647114" cy="201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467304-C7BB-9D41-A21A-1A5B44AA789B}"/>
                </a:ext>
              </a:extLst>
            </p:cNvPr>
            <p:cNvSpPr/>
            <p:nvPr/>
          </p:nvSpPr>
          <p:spPr>
            <a:xfrm>
              <a:off x="10414782" y="3351628"/>
              <a:ext cx="647114" cy="201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1CA142-EA4D-C64A-956A-3F3DBFC9DFCD}"/>
                </a:ext>
              </a:extLst>
            </p:cNvPr>
            <p:cNvSpPr/>
            <p:nvPr/>
          </p:nvSpPr>
          <p:spPr>
            <a:xfrm>
              <a:off x="5359791" y="1317087"/>
              <a:ext cx="492369" cy="2010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927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309CF7F-9444-AB47-989F-6008EE8E2C7E}"/>
              </a:ext>
            </a:extLst>
          </p:cNvPr>
          <p:cNvGrpSpPr/>
          <p:nvPr/>
        </p:nvGrpSpPr>
        <p:grpSpPr>
          <a:xfrm>
            <a:off x="1066800" y="1143000"/>
            <a:ext cx="10058400" cy="4572000"/>
            <a:chOff x="1066800" y="1143000"/>
            <a:chExt cx="10058400" cy="4572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E8BC5F-0F6C-BF4C-9670-81B83F27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143000"/>
              <a:ext cx="10058400" cy="457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5B54C5-A53E-9C46-BB15-16051379DAA7}"/>
                </a:ext>
              </a:extLst>
            </p:cNvPr>
            <p:cNvSpPr/>
            <p:nvPr/>
          </p:nvSpPr>
          <p:spPr>
            <a:xfrm>
              <a:off x="5296487" y="1343464"/>
              <a:ext cx="479473" cy="1964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2A643B-A84F-6345-9AA9-29CC96A9F6FB}"/>
                </a:ext>
              </a:extLst>
            </p:cNvPr>
            <p:cNvSpPr/>
            <p:nvPr/>
          </p:nvSpPr>
          <p:spPr>
            <a:xfrm>
              <a:off x="5359791" y="3277773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800E00-1046-B840-9C20-E817210F7575}"/>
                </a:ext>
              </a:extLst>
            </p:cNvPr>
            <p:cNvSpPr/>
            <p:nvPr/>
          </p:nvSpPr>
          <p:spPr>
            <a:xfrm>
              <a:off x="10378441" y="3308253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94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99DEC-A407-EB44-A84C-40911BF6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18E77-9AD5-4C42-8335-F95C5C1B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1CFA5-F9C4-F84A-827D-CD0F6787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7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B100E4-8D62-FD47-BAD6-6CCE0A21F96E}"/>
              </a:ext>
            </a:extLst>
          </p:cNvPr>
          <p:cNvSpPr/>
          <p:nvPr/>
        </p:nvSpPr>
        <p:spPr>
          <a:xfrm>
            <a:off x="5036234" y="225083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8A4B45-96BF-A844-BB08-987F0DCFC5CB}"/>
              </a:ext>
            </a:extLst>
          </p:cNvPr>
          <p:cNvSpPr/>
          <p:nvPr/>
        </p:nvSpPr>
        <p:spPr>
          <a:xfrm>
            <a:off x="5036234" y="2686929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B430D-9D88-4547-BC0A-6AEB008B60AB}"/>
              </a:ext>
            </a:extLst>
          </p:cNvPr>
          <p:cNvSpPr/>
          <p:nvPr/>
        </p:nvSpPr>
        <p:spPr>
          <a:xfrm>
            <a:off x="10998591" y="2686928"/>
            <a:ext cx="647114" cy="223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B9F4F-D699-974E-BC45-50364080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1005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B88D96-BE83-5940-A99F-B6D6B7840FE6}"/>
              </a:ext>
            </a:extLst>
          </p:cNvPr>
          <p:cNvGrpSpPr/>
          <p:nvPr/>
        </p:nvGrpSpPr>
        <p:grpSpPr>
          <a:xfrm>
            <a:off x="1066800" y="1041010"/>
            <a:ext cx="10058400" cy="4673990"/>
            <a:chOff x="1066800" y="1041010"/>
            <a:chExt cx="10058400" cy="4673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D29833-681B-5B43-B2F2-702B5F118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143000"/>
              <a:ext cx="10058400" cy="457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0B6B0F-0473-AC45-BA2F-9F030A553745}"/>
                </a:ext>
              </a:extLst>
            </p:cNvPr>
            <p:cNvSpPr/>
            <p:nvPr/>
          </p:nvSpPr>
          <p:spPr>
            <a:xfrm>
              <a:off x="5385582" y="1041010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27372D-5CBF-E74F-AA36-828C1AE66943}"/>
                </a:ext>
              </a:extLst>
            </p:cNvPr>
            <p:cNvSpPr/>
            <p:nvPr/>
          </p:nvSpPr>
          <p:spPr>
            <a:xfrm>
              <a:off x="5448886" y="3277773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CE6531-D203-404B-88DE-3C6CE21D6C06}"/>
                </a:ext>
              </a:extLst>
            </p:cNvPr>
            <p:cNvSpPr/>
            <p:nvPr/>
          </p:nvSpPr>
          <p:spPr>
            <a:xfrm>
              <a:off x="10350306" y="3277773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68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7315C12-F9EB-1341-A4AE-8F1FA45AA405}"/>
              </a:ext>
            </a:extLst>
          </p:cNvPr>
          <p:cNvGrpSpPr/>
          <p:nvPr/>
        </p:nvGrpSpPr>
        <p:grpSpPr>
          <a:xfrm>
            <a:off x="1066800" y="1143000"/>
            <a:ext cx="10058400" cy="4572000"/>
            <a:chOff x="1066800" y="1143000"/>
            <a:chExt cx="10058400" cy="4572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CF5F0D-9EA1-7F48-B38C-605BD22F0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143000"/>
              <a:ext cx="10058400" cy="457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03709F-0CBB-1645-A258-E6C5C9ECCE76}"/>
                </a:ext>
              </a:extLst>
            </p:cNvPr>
            <p:cNvSpPr/>
            <p:nvPr/>
          </p:nvSpPr>
          <p:spPr>
            <a:xfrm>
              <a:off x="5448886" y="1343464"/>
              <a:ext cx="583810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731046-DA7F-E04B-96C0-6DEBA18CCE96}"/>
                </a:ext>
              </a:extLst>
            </p:cNvPr>
            <p:cNvSpPr/>
            <p:nvPr/>
          </p:nvSpPr>
          <p:spPr>
            <a:xfrm>
              <a:off x="5385582" y="3277773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9542AB-8921-A948-A90D-721CFBCDD8FE}"/>
                </a:ext>
              </a:extLst>
            </p:cNvPr>
            <p:cNvSpPr/>
            <p:nvPr/>
          </p:nvSpPr>
          <p:spPr>
            <a:xfrm>
              <a:off x="10351478" y="3277773"/>
              <a:ext cx="647114" cy="223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42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Marisol Garcia-Reyes</dc:creator>
  <cp:lastModifiedBy>Marisol Garcia-Reyes</cp:lastModifiedBy>
  <cp:revision>20</cp:revision>
  <dcterms:created xsi:type="dcterms:W3CDTF">2021-04-01T21:02:37Z</dcterms:created>
  <dcterms:modified xsi:type="dcterms:W3CDTF">2021-07-20T20:33:25Z</dcterms:modified>
</cp:coreProperties>
</file>