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2523-7721-0949-818B-3164B308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17A4-8AAA-744A-94A2-096123962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0F0A-A29E-EE49-A118-D4CBF50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CFAF-AD5C-0C4D-A068-2868991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6679-BBA6-474F-BD5C-27CB1FA5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8A1-4AA1-3640-B63D-9D8CE15E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FEBF9-8CA5-0640-A691-2D5DCE76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9DAD-D5D8-3144-B6D6-53EF4C9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05EE-F29F-DA48-8BBF-E46A20A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97E9-C83B-F04B-9147-5C1F790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B001-787C-EE46-A35B-4ECF01E2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EBD2-CB00-3B46-AB4E-95B78715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CD82-42BF-3E4F-88CF-932EBAA1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2C60-67F5-1F40-9A5A-B58466BD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B93A-AD8B-DB4B-B167-6E84007F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F2A7-7BC1-E642-9C33-0B1C743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BC4C-6565-364E-90FA-77A0B46C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62DB-A6C1-A446-938F-A4B9ADFB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B1C4-065E-E340-8BE2-0E7B9FAA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A6B6-DF07-554B-B082-51A4FEE6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6906-CACC-C647-BAD6-D0FF591C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7819-EDE4-C242-AA20-95FF29BB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83E2-B4FF-3A4B-AB69-75ECBAD5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77EC-EB7D-A340-B030-A7606404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7768-B61A-9D40-B5B2-E5A2F75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1943-BDCB-4945-849C-EACCCAF3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EDDA-113C-CB4B-A3A0-DE3778873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D150-801D-8647-BCAC-6DB778AB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E0DD-E11F-2C49-9C5C-A368EF2E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4E891-A4D7-1A46-B63D-FA1C1DB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9AFE9-AFDF-2545-9F1D-EF583E6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2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F173-0D5D-D64E-9DBC-8DCBBDB3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AB75-F866-9A4C-B3E6-566F7E32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E46A-BA8F-4C44-8A03-1DCCD3EB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94940-A2D0-D047-BF6C-A0F9DF8ED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3EEA7-D560-1942-9137-49673068E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AB2D7-5713-D74A-82E4-16A1605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C485A-9595-5545-AD6A-6BBB6EC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9F6B6-A8CC-304F-8044-2187753F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6F8C-8C21-BA43-9FFF-C46D91B4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AD6F4-EC12-5E47-910B-684E993A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D3B82-02FD-5B45-8C3C-E6868780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8E98-264D-5440-A4B3-E8E3C5E4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B6A1B-68A9-3442-99C1-9EC2FC56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2028-E4D4-8242-A998-2602C699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3C956-7105-344D-AC1F-B8518186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B7AF-E84D-2A42-8DCD-890D2A51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F12-10CE-474D-9156-FDDCB30E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C8EF-5195-4C44-B722-D1DC241E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5FA8-9B37-9E4B-AA88-7142AAF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F976-C024-EC4C-A47C-62845CBB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6E0B-38C6-704F-B9B0-AB199021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F4FF-4E5F-2F48-BB7C-7F5081D3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0176-59CB-AB45-B1D2-DD2B2DBB9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AE87A-8C29-A740-8A89-9DB87299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447C-359D-4343-8CDD-3BD537D2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1BE0-BF9A-F245-AA8D-33306A63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1924-3156-3947-88FA-4F984E3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D7DD6-B16C-9646-B261-431D4E0E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84B5-C6BF-104F-A65A-77C67647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4108-4770-0749-920A-2079F94A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DF33-84FF-424D-A980-2E241C938D2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E0F5-A8E4-AC4C-935F-F95E3278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E0B3-D69E-CE46-9080-8EA8C4CC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0ABC-0E6E-0C41-8A7A-BA0838D38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05DBB-18BB-054D-B7ED-E1AC88943011}"/>
              </a:ext>
            </a:extLst>
          </p:cNvPr>
          <p:cNvSpPr/>
          <p:nvPr/>
        </p:nvSpPr>
        <p:spPr>
          <a:xfrm>
            <a:off x="329514" y="199577"/>
            <a:ext cx="281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Marine Heat Waves (MHW)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7AF2F-CE86-0C4A-8DF1-108619EDB20C}"/>
              </a:ext>
            </a:extLst>
          </p:cNvPr>
          <p:cNvSpPr txBox="1"/>
          <p:nvPr/>
        </p:nvSpPr>
        <p:spPr>
          <a:xfrm>
            <a:off x="372895" y="881111"/>
            <a:ext cx="2816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they, what are the ecosystem/fisheries impacts…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CA5FA2-3A4C-8349-9AA4-FCAE98906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7" y="3970409"/>
            <a:ext cx="6494969" cy="273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01B851-5BB3-6C40-941C-BAB13AA6CE00}"/>
              </a:ext>
            </a:extLst>
          </p:cNvPr>
          <p:cNvGrpSpPr>
            <a:grpSpLocks noChangeAspect="1"/>
          </p:cNvGrpSpPr>
          <p:nvPr/>
        </p:nvGrpSpPr>
        <p:grpSpPr>
          <a:xfrm>
            <a:off x="5008578" y="260731"/>
            <a:ext cx="6951185" cy="3507235"/>
            <a:chOff x="207525" y="2606694"/>
            <a:chExt cx="8210513" cy="4142632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612C00D-BCED-8D4C-AE53-310E20765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122" y="2953290"/>
              <a:ext cx="3018916" cy="3751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985632-6F86-844A-A93C-7C92E78EE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77" y="3122580"/>
              <a:ext cx="1588851" cy="437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6D4096-4995-244B-AF0E-22A01AAE65ED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77" y="4113855"/>
              <a:ext cx="1588851" cy="1474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C3F20A6-7C49-1346-9667-11CB26358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25" y="2606694"/>
              <a:ext cx="5292349" cy="414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F6F5B0-E9BB-3546-AEDE-1E510E73B784}"/>
              </a:ext>
            </a:extLst>
          </p:cNvPr>
          <p:cNvSpPr txBox="1"/>
          <p:nvPr/>
        </p:nvSpPr>
        <p:spPr>
          <a:xfrm>
            <a:off x="7363838" y="4328809"/>
            <a:ext cx="451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increasing mean temperature, what today is considered a MHW would become the predominant temperature….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9B6B61-F33B-D141-8657-8102D14E7B4E}"/>
              </a:ext>
            </a:extLst>
          </p:cNvPr>
          <p:cNvSpPr txBox="1"/>
          <p:nvPr/>
        </p:nvSpPr>
        <p:spPr>
          <a:xfrm>
            <a:off x="6712455" y="6274962"/>
            <a:ext cx="534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model SST anomalies, read line shows the MHW threshold (90</a:t>
            </a:r>
            <a:r>
              <a:rPr lang="en-US" sz="1200" baseline="30000" dirty="0"/>
              <a:t>th</a:t>
            </a:r>
            <a:r>
              <a:rPr lang="en-US" sz="1200" dirty="0"/>
              <a:t> percentile)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B8409-41E6-EF48-A93D-E2EFBCD72FD4}"/>
              </a:ext>
            </a:extLst>
          </p:cNvPr>
          <p:cNvSpPr txBox="1"/>
          <p:nvPr/>
        </p:nvSpPr>
        <p:spPr>
          <a:xfrm>
            <a:off x="9298157" y="98785"/>
            <a:ext cx="2767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Daily SST anomalies for 16 October 2014, </a:t>
            </a:r>
          </a:p>
          <a:p>
            <a:r>
              <a:rPr lang="en-US" sz="1200" dirty="0"/>
              <a:t>during the MHW dubbed ‘The Blob’.</a:t>
            </a:r>
          </a:p>
        </p:txBody>
      </p:sp>
    </p:spTree>
    <p:extLst>
      <p:ext uri="{BB962C8B-B14F-4D97-AF65-F5344CB8AC3E}">
        <p14:creationId xmlns:p14="http://schemas.microsoft.com/office/powerpoint/2010/main" val="120582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7558C6-881F-8747-9BB6-04CD231038A7}"/>
              </a:ext>
            </a:extLst>
          </p:cNvPr>
          <p:cNvSpPr txBox="1"/>
          <p:nvPr/>
        </p:nvSpPr>
        <p:spPr>
          <a:xfrm>
            <a:off x="447473" y="369651"/>
            <a:ext cx="3677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Marine Heat Waves (MHW)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as periods (months) with Sea Surface Temperature anomalies above a threshold (</a:t>
            </a:r>
            <a:r>
              <a:rPr lang="en-US" dirty="0">
                <a:solidFill>
                  <a:srgbClr val="0070C0"/>
                </a:solidFill>
              </a:rPr>
              <a:t>blue 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threshold is usually defined as the 90</a:t>
            </a:r>
            <a:r>
              <a:rPr lang="en-US" sz="16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SST anomalies monthly values over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baseline period 2010-2020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SST anomalies calculated based on the period 1993-2019. 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Red lines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indicate year when the 2010-2020 MHW values become: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Normal, i.e. within decade mean + 1 standard deviation (</a:t>
            </a:r>
            <a:r>
              <a:rPr lang="en-US" sz="1600" i="1" dirty="0">
                <a:solidFill>
                  <a:srgbClr val="C00000"/>
                </a:solidFill>
              </a:rPr>
              <a:t>solid 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decade average (</a:t>
            </a:r>
            <a:r>
              <a:rPr lang="en-US" sz="1600" i="1" dirty="0">
                <a:solidFill>
                  <a:srgbClr val="C00000"/>
                </a:solidFill>
              </a:rPr>
              <a:t>dashed line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E037C-D996-7B4A-8568-10A09C8D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4" y="184619"/>
            <a:ext cx="7469853" cy="31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0F611F8-F5B6-B740-9266-A5E0772A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4" y="3525446"/>
            <a:ext cx="7469853" cy="31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16552C-08C4-1D4B-872A-FE7D450B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89" y="239408"/>
            <a:ext cx="6934200" cy="28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11A73-C442-414E-A0A3-6F99139451D2}"/>
              </a:ext>
            </a:extLst>
          </p:cNvPr>
          <p:cNvSpPr txBox="1"/>
          <p:nvPr/>
        </p:nvSpPr>
        <p:spPr>
          <a:xfrm>
            <a:off x="5699897" y="45719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SSP245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1538186-D215-E341-BEC0-2E64358B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89" y="3251202"/>
            <a:ext cx="6934199" cy="28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15B14-B2F2-F040-B034-5023A95013BE}"/>
              </a:ext>
            </a:extLst>
          </p:cNvPr>
          <p:cNvSpPr txBox="1"/>
          <p:nvPr/>
        </p:nvSpPr>
        <p:spPr>
          <a:xfrm>
            <a:off x="5699897" y="3429000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SSP585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C6D79-47DE-EA4D-B451-1343C1FE2BF2}"/>
              </a:ext>
            </a:extLst>
          </p:cNvPr>
          <p:cNvSpPr txBox="1"/>
          <p:nvPr/>
        </p:nvSpPr>
        <p:spPr>
          <a:xfrm>
            <a:off x="447473" y="369651"/>
            <a:ext cx="36770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SST anomalies over the 2010-2020 MHW threshold over a decade, expressed as percentage of time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 lines represent each model, and black line the mean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13937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186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11</cp:revision>
  <dcterms:created xsi:type="dcterms:W3CDTF">2021-04-15T17:57:35Z</dcterms:created>
  <dcterms:modified xsi:type="dcterms:W3CDTF">2021-04-20T01:42:41Z</dcterms:modified>
</cp:coreProperties>
</file>