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62" r:id="rId14"/>
    <p:sldId id="263" r:id="rId15"/>
    <p:sldId id="264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DC3E09-A80A-4693-9AE8-30FF62A28F6E}">
          <p14:sldIdLst>
            <p14:sldId id="256"/>
            <p14:sldId id="257"/>
            <p14:sldId id="258"/>
            <p14:sldId id="259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62"/>
            <p14:sldId id="263"/>
            <p14:sldId id="264"/>
            <p14:sldId id="27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roux, Marissa" initials="CM" lastIdx="1" clrIdx="0">
    <p:extLst>
      <p:ext uri="{19B8F6BF-5375-455C-9EA6-DF929625EA0E}">
        <p15:presenceInfo xmlns:p15="http://schemas.microsoft.com/office/powerpoint/2012/main" userId="S::1743909@cegep-heritage.qc.ca::786a3a0b-54a5-4b0d-bdbc-6d3ad444e9c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9T20:52:16.80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82D0D-955C-461F-8F2A-D62C79AEE1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136EF2-DA67-4692-9D21-08EE7EE3E8D7}">
      <dgm:prSet/>
      <dgm:spPr/>
      <dgm:t>
        <a:bodyPr/>
        <a:lstStyle/>
        <a:p>
          <a:r>
            <a:rPr lang="en-CA" baseline="0"/>
            <a:t>Security</a:t>
          </a:r>
          <a:endParaRPr lang="en-US"/>
        </a:p>
      </dgm:t>
    </dgm:pt>
    <dgm:pt modelId="{99A016B7-723F-480D-B1BD-39C838C55D1F}" type="parTrans" cxnId="{5FA52851-68C0-4794-9D2D-77945398881F}">
      <dgm:prSet/>
      <dgm:spPr/>
      <dgm:t>
        <a:bodyPr/>
        <a:lstStyle/>
        <a:p>
          <a:endParaRPr lang="en-US"/>
        </a:p>
      </dgm:t>
    </dgm:pt>
    <dgm:pt modelId="{E467416E-6E73-4FB2-8049-A68098B56007}" type="sibTrans" cxnId="{5FA52851-68C0-4794-9D2D-77945398881F}">
      <dgm:prSet/>
      <dgm:spPr/>
      <dgm:t>
        <a:bodyPr/>
        <a:lstStyle/>
        <a:p>
          <a:endParaRPr lang="en-US"/>
        </a:p>
      </dgm:t>
    </dgm:pt>
    <dgm:pt modelId="{424C38BF-8E82-4D4B-AA28-61F33D376406}">
      <dgm:prSet/>
      <dgm:spPr/>
      <dgm:t>
        <a:bodyPr/>
        <a:lstStyle/>
        <a:p>
          <a:r>
            <a:rPr lang="en-US" baseline="0"/>
            <a:t>Reduces costs</a:t>
          </a:r>
          <a:endParaRPr lang="en-US"/>
        </a:p>
      </dgm:t>
    </dgm:pt>
    <dgm:pt modelId="{6FCAB652-4192-4FD1-94B0-E1B49C6677ED}" type="parTrans" cxnId="{7048C31C-F81B-4A88-81CF-DEF4B736E1B0}">
      <dgm:prSet/>
      <dgm:spPr/>
      <dgm:t>
        <a:bodyPr/>
        <a:lstStyle/>
        <a:p>
          <a:endParaRPr lang="en-US"/>
        </a:p>
      </dgm:t>
    </dgm:pt>
    <dgm:pt modelId="{D291ABA7-4D9C-4CE1-9744-209F908F41A4}" type="sibTrans" cxnId="{7048C31C-F81B-4A88-81CF-DEF4B736E1B0}">
      <dgm:prSet/>
      <dgm:spPr/>
      <dgm:t>
        <a:bodyPr/>
        <a:lstStyle/>
        <a:p>
          <a:endParaRPr lang="en-US"/>
        </a:p>
      </dgm:t>
    </dgm:pt>
    <dgm:pt modelId="{4E7591EC-291D-4D04-A8CB-01A5E6E418F1}">
      <dgm:prSet/>
      <dgm:spPr/>
      <dgm:t>
        <a:bodyPr/>
        <a:lstStyle/>
        <a:p>
          <a:r>
            <a:rPr lang="en-US" baseline="0"/>
            <a:t>Improves products for users</a:t>
          </a:r>
          <a:endParaRPr lang="en-US"/>
        </a:p>
      </dgm:t>
    </dgm:pt>
    <dgm:pt modelId="{31DBE5CC-5001-43D8-AE29-3B852223BF16}" type="parTrans" cxnId="{658895A7-DB2F-42E1-8D61-2ED42EC9032C}">
      <dgm:prSet/>
      <dgm:spPr/>
      <dgm:t>
        <a:bodyPr/>
        <a:lstStyle/>
        <a:p>
          <a:endParaRPr lang="en-US"/>
        </a:p>
      </dgm:t>
    </dgm:pt>
    <dgm:pt modelId="{616A9BD7-6F9D-4BBC-B6AF-6F923BD12D9E}" type="sibTrans" cxnId="{658895A7-DB2F-42E1-8D61-2ED42EC9032C}">
      <dgm:prSet/>
      <dgm:spPr/>
      <dgm:t>
        <a:bodyPr/>
        <a:lstStyle/>
        <a:p>
          <a:endParaRPr lang="en-US"/>
        </a:p>
      </dgm:t>
    </dgm:pt>
    <dgm:pt modelId="{ABFEEB64-1F86-4FE6-8450-4C2A8737A0E9}" type="pres">
      <dgm:prSet presAssocID="{95382D0D-955C-461F-8F2A-D62C79AEE1BA}" presName="root" presStyleCnt="0">
        <dgm:presLayoutVars>
          <dgm:dir/>
          <dgm:resizeHandles val="exact"/>
        </dgm:presLayoutVars>
      </dgm:prSet>
      <dgm:spPr/>
    </dgm:pt>
    <dgm:pt modelId="{1E783799-CF6E-44F0-A019-4BC61AC6A054}" type="pres">
      <dgm:prSet presAssocID="{AF136EF2-DA67-4692-9D21-08EE7EE3E8D7}" presName="compNode" presStyleCnt="0"/>
      <dgm:spPr/>
    </dgm:pt>
    <dgm:pt modelId="{03EE9F3D-2112-4A7D-BCA0-2CCA0721CE62}" type="pres">
      <dgm:prSet presAssocID="{AF136EF2-DA67-4692-9D21-08EE7EE3E8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098C758-8A1E-4BA3-9C33-5CB8B139D5E1}" type="pres">
      <dgm:prSet presAssocID="{AF136EF2-DA67-4692-9D21-08EE7EE3E8D7}" presName="spaceRect" presStyleCnt="0"/>
      <dgm:spPr/>
    </dgm:pt>
    <dgm:pt modelId="{11057AB7-EB0A-452A-A16E-8A01485286BA}" type="pres">
      <dgm:prSet presAssocID="{AF136EF2-DA67-4692-9D21-08EE7EE3E8D7}" presName="textRect" presStyleLbl="revTx" presStyleIdx="0" presStyleCnt="3">
        <dgm:presLayoutVars>
          <dgm:chMax val="1"/>
          <dgm:chPref val="1"/>
        </dgm:presLayoutVars>
      </dgm:prSet>
      <dgm:spPr/>
    </dgm:pt>
    <dgm:pt modelId="{31DCD138-BBA9-4E09-AA50-D98F30AF9A62}" type="pres">
      <dgm:prSet presAssocID="{E467416E-6E73-4FB2-8049-A68098B56007}" presName="sibTrans" presStyleCnt="0"/>
      <dgm:spPr/>
    </dgm:pt>
    <dgm:pt modelId="{54301886-F6F8-4E9A-8F57-908F2401B9B7}" type="pres">
      <dgm:prSet presAssocID="{424C38BF-8E82-4D4B-AA28-61F33D376406}" presName="compNode" presStyleCnt="0"/>
      <dgm:spPr/>
    </dgm:pt>
    <dgm:pt modelId="{F940CCC5-170C-4BB7-9B68-FD18F0617B7C}" type="pres">
      <dgm:prSet presAssocID="{424C38BF-8E82-4D4B-AA28-61F33D3764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6407694-87C5-4B7B-B351-5EB309FF23CD}" type="pres">
      <dgm:prSet presAssocID="{424C38BF-8E82-4D4B-AA28-61F33D376406}" presName="spaceRect" presStyleCnt="0"/>
      <dgm:spPr/>
    </dgm:pt>
    <dgm:pt modelId="{40A6D96B-D5A0-49D0-B33C-A82E93178AE2}" type="pres">
      <dgm:prSet presAssocID="{424C38BF-8E82-4D4B-AA28-61F33D376406}" presName="textRect" presStyleLbl="revTx" presStyleIdx="1" presStyleCnt="3">
        <dgm:presLayoutVars>
          <dgm:chMax val="1"/>
          <dgm:chPref val="1"/>
        </dgm:presLayoutVars>
      </dgm:prSet>
      <dgm:spPr/>
    </dgm:pt>
    <dgm:pt modelId="{677B7FC2-924A-4059-AF10-AD29D0280112}" type="pres">
      <dgm:prSet presAssocID="{D291ABA7-4D9C-4CE1-9744-209F908F41A4}" presName="sibTrans" presStyleCnt="0"/>
      <dgm:spPr/>
    </dgm:pt>
    <dgm:pt modelId="{5C43BC8C-87AC-44FB-9012-C2516E903EAA}" type="pres">
      <dgm:prSet presAssocID="{4E7591EC-291D-4D04-A8CB-01A5E6E418F1}" presName="compNode" presStyleCnt="0"/>
      <dgm:spPr/>
    </dgm:pt>
    <dgm:pt modelId="{035C5AD4-5EF2-48BA-AAA1-0F5B3C6FC402}" type="pres">
      <dgm:prSet presAssocID="{4E7591EC-291D-4D04-A8CB-01A5E6E418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E29C69-BE5E-4D7C-933A-D6DD8FF2BB38}" type="pres">
      <dgm:prSet presAssocID="{4E7591EC-291D-4D04-A8CB-01A5E6E418F1}" presName="spaceRect" presStyleCnt="0"/>
      <dgm:spPr/>
    </dgm:pt>
    <dgm:pt modelId="{305E22DC-D611-4B48-8D2D-E221ED7A06E1}" type="pres">
      <dgm:prSet presAssocID="{4E7591EC-291D-4D04-A8CB-01A5E6E418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08BC02-D769-4BB5-BC3F-8678BB647C89}" type="presOf" srcId="{95382D0D-955C-461F-8F2A-D62C79AEE1BA}" destId="{ABFEEB64-1F86-4FE6-8450-4C2A8737A0E9}" srcOrd="0" destOrd="0" presId="urn:microsoft.com/office/officeart/2018/2/layout/IconLabelList"/>
    <dgm:cxn modelId="{7048C31C-F81B-4A88-81CF-DEF4B736E1B0}" srcId="{95382D0D-955C-461F-8F2A-D62C79AEE1BA}" destId="{424C38BF-8E82-4D4B-AA28-61F33D376406}" srcOrd="1" destOrd="0" parTransId="{6FCAB652-4192-4FD1-94B0-E1B49C6677ED}" sibTransId="{D291ABA7-4D9C-4CE1-9744-209F908F41A4}"/>
    <dgm:cxn modelId="{5DC38563-F9BC-4590-A711-04FC8AD63F83}" type="presOf" srcId="{AF136EF2-DA67-4692-9D21-08EE7EE3E8D7}" destId="{11057AB7-EB0A-452A-A16E-8A01485286BA}" srcOrd="0" destOrd="0" presId="urn:microsoft.com/office/officeart/2018/2/layout/IconLabelList"/>
    <dgm:cxn modelId="{5FA52851-68C0-4794-9D2D-77945398881F}" srcId="{95382D0D-955C-461F-8F2A-D62C79AEE1BA}" destId="{AF136EF2-DA67-4692-9D21-08EE7EE3E8D7}" srcOrd="0" destOrd="0" parTransId="{99A016B7-723F-480D-B1BD-39C838C55D1F}" sibTransId="{E467416E-6E73-4FB2-8049-A68098B56007}"/>
    <dgm:cxn modelId="{658895A7-DB2F-42E1-8D61-2ED42EC9032C}" srcId="{95382D0D-955C-461F-8F2A-D62C79AEE1BA}" destId="{4E7591EC-291D-4D04-A8CB-01A5E6E418F1}" srcOrd="2" destOrd="0" parTransId="{31DBE5CC-5001-43D8-AE29-3B852223BF16}" sibTransId="{616A9BD7-6F9D-4BBC-B6AF-6F923BD12D9E}"/>
    <dgm:cxn modelId="{86203BC3-6536-4A08-90FE-4ED18938C8AE}" type="presOf" srcId="{424C38BF-8E82-4D4B-AA28-61F33D376406}" destId="{40A6D96B-D5A0-49D0-B33C-A82E93178AE2}" srcOrd="0" destOrd="0" presId="urn:microsoft.com/office/officeart/2018/2/layout/IconLabelList"/>
    <dgm:cxn modelId="{EDE73AD4-257B-47F1-9A7F-CBB6330C1346}" type="presOf" srcId="{4E7591EC-291D-4D04-A8CB-01A5E6E418F1}" destId="{305E22DC-D611-4B48-8D2D-E221ED7A06E1}" srcOrd="0" destOrd="0" presId="urn:microsoft.com/office/officeart/2018/2/layout/IconLabelList"/>
    <dgm:cxn modelId="{842DBABD-2B3D-487F-B79C-C042BD4C22BE}" type="presParOf" srcId="{ABFEEB64-1F86-4FE6-8450-4C2A8737A0E9}" destId="{1E783799-CF6E-44F0-A019-4BC61AC6A054}" srcOrd="0" destOrd="0" presId="urn:microsoft.com/office/officeart/2018/2/layout/IconLabelList"/>
    <dgm:cxn modelId="{592C7BCD-EE5E-445D-B85E-778703853D36}" type="presParOf" srcId="{1E783799-CF6E-44F0-A019-4BC61AC6A054}" destId="{03EE9F3D-2112-4A7D-BCA0-2CCA0721CE62}" srcOrd="0" destOrd="0" presId="urn:microsoft.com/office/officeart/2018/2/layout/IconLabelList"/>
    <dgm:cxn modelId="{86A2F322-B772-41AE-A7C8-2F5E2183EBA7}" type="presParOf" srcId="{1E783799-CF6E-44F0-A019-4BC61AC6A054}" destId="{5098C758-8A1E-4BA3-9C33-5CB8B139D5E1}" srcOrd="1" destOrd="0" presId="urn:microsoft.com/office/officeart/2018/2/layout/IconLabelList"/>
    <dgm:cxn modelId="{B2B859CB-A711-45A5-AE39-81673AA703A6}" type="presParOf" srcId="{1E783799-CF6E-44F0-A019-4BC61AC6A054}" destId="{11057AB7-EB0A-452A-A16E-8A01485286BA}" srcOrd="2" destOrd="0" presId="urn:microsoft.com/office/officeart/2018/2/layout/IconLabelList"/>
    <dgm:cxn modelId="{E0BC352C-4452-412F-BEE0-9CB174ED4B74}" type="presParOf" srcId="{ABFEEB64-1F86-4FE6-8450-4C2A8737A0E9}" destId="{31DCD138-BBA9-4E09-AA50-D98F30AF9A62}" srcOrd="1" destOrd="0" presId="urn:microsoft.com/office/officeart/2018/2/layout/IconLabelList"/>
    <dgm:cxn modelId="{8E663B95-EC57-4AE9-A8B9-DC586E52CEF2}" type="presParOf" srcId="{ABFEEB64-1F86-4FE6-8450-4C2A8737A0E9}" destId="{54301886-F6F8-4E9A-8F57-908F2401B9B7}" srcOrd="2" destOrd="0" presId="urn:microsoft.com/office/officeart/2018/2/layout/IconLabelList"/>
    <dgm:cxn modelId="{72FC1B07-6535-4F8F-B85E-42B47A2BDBA8}" type="presParOf" srcId="{54301886-F6F8-4E9A-8F57-908F2401B9B7}" destId="{F940CCC5-170C-4BB7-9B68-FD18F0617B7C}" srcOrd="0" destOrd="0" presId="urn:microsoft.com/office/officeart/2018/2/layout/IconLabelList"/>
    <dgm:cxn modelId="{EC068A7A-8B13-4E1E-A3D4-CB561040D041}" type="presParOf" srcId="{54301886-F6F8-4E9A-8F57-908F2401B9B7}" destId="{66407694-87C5-4B7B-B351-5EB309FF23CD}" srcOrd="1" destOrd="0" presId="urn:microsoft.com/office/officeart/2018/2/layout/IconLabelList"/>
    <dgm:cxn modelId="{80453564-1F31-48A4-BE42-82DB49C3E43D}" type="presParOf" srcId="{54301886-F6F8-4E9A-8F57-908F2401B9B7}" destId="{40A6D96B-D5A0-49D0-B33C-A82E93178AE2}" srcOrd="2" destOrd="0" presId="urn:microsoft.com/office/officeart/2018/2/layout/IconLabelList"/>
    <dgm:cxn modelId="{4D2262AE-8485-4112-852C-07DE9E74D216}" type="presParOf" srcId="{ABFEEB64-1F86-4FE6-8450-4C2A8737A0E9}" destId="{677B7FC2-924A-4059-AF10-AD29D0280112}" srcOrd="3" destOrd="0" presId="urn:microsoft.com/office/officeart/2018/2/layout/IconLabelList"/>
    <dgm:cxn modelId="{844D49E8-0914-4751-AA98-FAD5B981B9C2}" type="presParOf" srcId="{ABFEEB64-1F86-4FE6-8450-4C2A8737A0E9}" destId="{5C43BC8C-87AC-44FB-9012-C2516E903EAA}" srcOrd="4" destOrd="0" presId="urn:microsoft.com/office/officeart/2018/2/layout/IconLabelList"/>
    <dgm:cxn modelId="{C33B72F0-92D1-40F5-AAE0-1A2C48401C3F}" type="presParOf" srcId="{5C43BC8C-87AC-44FB-9012-C2516E903EAA}" destId="{035C5AD4-5EF2-48BA-AAA1-0F5B3C6FC402}" srcOrd="0" destOrd="0" presId="urn:microsoft.com/office/officeart/2018/2/layout/IconLabelList"/>
    <dgm:cxn modelId="{B1AB82F6-3633-47F8-A4F3-F17CC382E179}" type="presParOf" srcId="{5C43BC8C-87AC-44FB-9012-C2516E903EAA}" destId="{C8E29C69-BE5E-4D7C-933A-D6DD8FF2BB38}" srcOrd="1" destOrd="0" presId="urn:microsoft.com/office/officeart/2018/2/layout/IconLabelList"/>
    <dgm:cxn modelId="{FD7517CE-E92A-4CC1-A09C-061B0C2AAC2B}" type="presParOf" srcId="{5C43BC8C-87AC-44FB-9012-C2516E903EAA}" destId="{305E22DC-D611-4B48-8D2D-E221ED7A06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10EF86-1249-45B4-A378-E247B45E67D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CFF826-849E-4B0D-B26A-FECBA5717AE5}">
      <dgm:prSet/>
      <dgm:spPr/>
      <dgm:t>
        <a:bodyPr/>
        <a:lstStyle/>
        <a:p>
          <a:r>
            <a:rPr lang="en-US" baseline="0"/>
            <a:t>Define the boundaries</a:t>
          </a:r>
          <a:endParaRPr lang="en-US"/>
        </a:p>
      </dgm:t>
    </dgm:pt>
    <dgm:pt modelId="{00862FC3-E323-472F-B326-CBF20BD40AFD}" type="parTrans" cxnId="{D624701B-95FA-4C4B-A63B-B23CFC7F9209}">
      <dgm:prSet/>
      <dgm:spPr/>
      <dgm:t>
        <a:bodyPr/>
        <a:lstStyle/>
        <a:p>
          <a:endParaRPr lang="en-US"/>
        </a:p>
      </dgm:t>
    </dgm:pt>
    <dgm:pt modelId="{E24FCB9B-85A7-4DF9-9B20-4DCB111A310C}" type="sibTrans" cxnId="{D624701B-95FA-4C4B-A63B-B23CFC7F9209}">
      <dgm:prSet/>
      <dgm:spPr/>
      <dgm:t>
        <a:bodyPr/>
        <a:lstStyle/>
        <a:p>
          <a:endParaRPr lang="en-US"/>
        </a:p>
      </dgm:t>
    </dgm:pt>
    <dgm:pt modelId="{CD3B7E54-3FDB-4AAD-B25D-A7C9B6489B52}">
      <dgm:prSet/>
      <dgm:spPr/>
      <dgm:t>
        <a:bodyPr/>
        <a:lstStyle/>
        <a:p>
          <a:r>
            <a:rPr lang="en-US" baseline="0"/>
            <a:t>Information gathering</a:t>
          </a:r>
          <a:endParaRPr lang="en-US"/>
        </a:p>
      </dgm:t>
    </dgm:pt>
    <dgm:pt modelId="{5B7DA04A-9AED-4F35-A5F4-90C3156845CC}" type="parTrans" cxnId="{DAC02D38-1DAC-41E2-93DE-3682B5D33CA8}">
      <dgm:prSet/>
      <dgm:spPr/>
      <dgm:t>
        <a:bodyPr/>
        <a:lstStyle/>
        <a:p>
          <a:endParaRPr lang="en-US"/>
        </a:p>
      </dgm:t>
    </dgm:pt>
    <dgm:pt modelId="{01C7E9A7-5F01-4D1D-B548-F6D82DC3E8F7}" type="sibTrans" cxnId="{DAC02D38-1DAC-41E2-93DE-3682B5D33CA8}">
      <dgm:prSet/>
      <dgm:spPr/>
      <dgm:t>
        <a:bodyPr/>
        <a:lstStyle/>
        <a:p>
          <a:endParaRPr lang="en-US"/>
        </a:p>
      </dgm:t>
    </dgm:pt>
    <dgm:pt modelId="{25E99D55-29CA-4799-8918-95101E570F2B}">
      <dgm:prSet/>
      <dgm:spPr/>
      <dgm:t>
        <a:bodyPr/>
        <a:lstStyle/>
        <a:p>
          <a:r>
            <a:rPr lang="en-CA" baseline="0"/>
            <a:t>Scanning</a:t>
          </a:r>
          <a:endParaRPr lang="en-US"/>
        </a:p>
      </dgm:t>
    </dgm:pt>
    <dgm:pt modelId="{A7B0E663-96AB-4F7E-A98B-9F15BBDD4257}" type="parTrans" cxnId="{68B0EB57-2187-4594-A125-A07E9BCDE258}">
      <dgm:prSet/>
      <dgm:spPr/>
      <dgm:t>
        <a:bodyPr/>
        <a:lstStyle/>
        <a:p>
          <a:endParaRPr lang="en-US"/>
        </a:p>
      </dgm:t>
    </dgm:pt>
    <dgm:pt modelId="{5847B611-8946-457C-8165-8C2F11989867}" type="sibTrans" cxnId="{68B0EB57-2187-4594-A125-A07E9BCDE258}">
      <dgm:prSet/>
      <dgm:spPr/>
      <dgm:t>
        <a:bodyPr/>
        <a:lstStyle/>
        <a:p>
          <a:endParaRPr lang="en-US"/>
        </a:p>
      </dgm:t>
    </dgm:pt>
    <dgm:pt modelId="{85FE288D-EED7-4421-A3AA-CBDE10419DCA}">
      <dgm:prSet/>
      <dgm:spPr/>
      <dgm:t>
        <a:bodyPr/>
        <a:lstStyle/>
        <a:p>
          <a:r>
            <a:rPr lang="en-CA" baseline="0"/>
            <a:t>Exploitation </a:t>
          </a:r>
          <a:endParaRPr lang="en-US"/>
        </a:p>
      </dgm:t>
    </dgm:pt>
    <dgm:pt modelId="{6EF791C8-E221-4FAD-AD3F-6472E156BEBD}" type="parTrans" cxnId="{2398273F-AE45-4387-8C66-AD89E9F26816}">
      <dgm:prSet/>
      <dgm:spPr/>
      <dgm:t>
        <a:bodyPr/>
        <a:lstStyle/>
        <a:p>
          <a:endParaRPr lang="en-US"/>
        </a:p>
      </dgm:t>
    </dgm:pt>
    <dgm:pt modelId="{9FEF3C8C-17D9-4AB6-9C3F-1B91D6E8BE49}" type="sibTrans" cxnId="{2398273F-AE45-4387-8C66-AD89E9F26816}">
      <dgm:prSet/>
      <dgm:spPr/>
      <dgm:t>
        <a:bodyPr/>
        <a:lstStyle/>
        <a:p>
          <a:endParaRPr lang="en-US"/>
        </a:p>
      </dgm:t>
    </dgm:pt>
    <dgm:pt modelId="{3B6F7CD0-23CA-4CB8-93B4-EF147ADA7A63}" type="pres">
      <dgm:prSet presAssocID="{C510EF86-1249-45B4-A378-E247B45E67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DB3EBB-E7AD-461D-B231-394D5947534E}" type="pres">
      <dgm:prSet presAssocID="{F8CFF826-849E-4B0D-B26A-FECBA5717AE5}" presName="hierRoot1" presStyleCnt="0"/>
      <dgm:spPr/>
    </dgm:pt>
    <dgm:pt modelId="{9F8618AA-F619-4A16-A70A-72556F76CC0D}" type="pres">
      <dgm:prSet presAssocID="{F8CFF826-849E-4B0D-B26A-FECBA5717AE5}" presName="composite" presStyleCnt="0"/>
      <dgm:spPr/>
    </dgm:pt>
    <dgm:pt modelId="{11B277A8-B8B1-43E9-ABC2-1C3285362F5E}" type="pres">
      <dgm:prSet presAssocID="{F8CFF826-849E-4B0D-B26A-FECBA5717AE5}" presName="background" presStyleLbl="node0" presStyleIdx="0" presStyleCnt="4"/>
      <dgm:spPr/>
    </dgm:pt>
    <dgm:pt modelId="{03409BDD-08BC-424B-A7D1-1A3776A31BC3}" type="pres">
      <dgm:prSet presAssocID="{F8CFF826-849E-4B0D-B26A-FECBA5717AE5}" presName="text" presStyleLbl="fgAcc0" presStyleIdx="0" presStyleCnt="4">
        <dgm:presLayoutVars>
          <dgm:chPref val="3"/>
        </dgm:presLayoutVars>
      </dgm:prSet>
      <dgm:spPr/>
    </dgm:pt>
    <dgm:pt modelId="{80A82F4E-EC9A-4CBB-9C82-750753143884}" type="pres">
      <dgm:prSet presAssocID="{F8CFF826-849E-4B0D-B26A-FECBA5717AE5}" presName="hierChild2" presStyleCnt="0"/>
      <dgm:spPr/>
    </dgm:pt>
    <dgm:pt modelId="{395E1EDA-957C-44D2-B6EA-92F5C95E5483}" type="pres">
      <dgm:prSet presAssocID="{CD3B7E54-3FDB-4AAD-B25D-A7C9B6489B52}" presName="hierRoot1" presStyleCnt="0"/>
      <dgm:spPr/>
    </dgm:pt>
    <dgm:pt modelId="{1D2A8635-369F-45B9-8C47-8FE801E5F1E9}" type="pres">
      <dgm:prSet presAssocID="{CD3B7E54-3FDB-4AAD-B25D-A7C9B6489B52}" presName="composite" presStyleCnt="0"/>
      <dgm:spPr/>
    </dgm:pt>
    <dgm:pt modelId="{75B38F7F-5C39-40BF-A832-EB8A0BE1E623}" type="pres">
      <dgm:prSet presAssocID="{CD3B7E54-3FDB-4AAD-B25D-A7C9B6489B52}" presName="background" presStyleLbl="node0" presStyleIdx="1" presStyleCnt="4"/>
      <dgm:spPr/>
    </dgm:pt>
    <dgm:pt modelId="{CD9C16A2-722C-41FC-B9CA-F6B99E4C75EB}" type="pres">
      <dgm:prSet presAssocID="{CD3B7E54-3FDB-4AAD-B25D-A7C9B6489B52}" presName="text" presStyleLbl="fgAcc0" presStyleIdx="1" presStyleCnt="4">
        <dgm:presLayoutVars>
          <dgm:chPref val="3"/>
        </dgm:presLayoutVars>
      </dgm:prSet>
      <dgm:spPr/>
    </dgm:pt>
    <dgm:pt modelId="{98A8D463-81C9-4B24-89E2-98BF5E6D77F7}" type="pres">
      <dgm:prSet presAssocID="{CD3B7E54-3FDB-4AAD-B25D-A7C9B6489B52}" presName="hierChild2" presStyleCnt="0"/>
      <dgm:spPr/>
    </dgm:pt>
    <dgm:pt modelId="{CE33D29C-1B30-4666-B0E2-11E581C232C2}" type="pres">
      <dgm:prSet presAssocID="{25E99D55-29CA-4799-8918-95101E570F2B}" presName="hierRoot1" presStyleCnt="0"/>
      <dgm:spPr/>
    </dgm:pt>
    <dgm:pt modelId="{49CCF763-94D2-476F-8E2E-3870AB142BB8}" type="pres">
      <dgm:prSet presAssocID="{25E99D55-29CA-4799-8918-95101E570F2B}" presName="composite" presStyleCnt="0"/>
      <dgm:spPr/>
    </dgm:pt>
    <dgm:pt modelId="{C0402EF1-0084-412D-9508-AC3197CE5EAF}" type="pres">
      <dgm:prSet presAssocID="{25E99D55-29CA-4799-8918-95101E570F2B}" presName="background" presStyleLbl="node0" presStyleIdx="2" presStyleCnt="4"/>
      <dgm:spPr/>
    </dgm:pt>
    <dgm:pt modelId="{4545E5FE-FEE3-4149-86D5-B4EE926043AE}" type="pres">
      <dgm:prSet presAssocID="{25E99D55-29CA-4799-8918-95101E570F2B}" presName="text" presStyleLbl="fgAcc0" presStyleIdx="2" presStyleCnt="4">
        <dgm:presLayoutVars>
          <dgm:chPref val="3"/>
        </dgm:presLayoutVars>
      </dgm:prSet>
      <dgm:spPr/>
    </dgm:pt>
    <dgm:pt modelId="{EF84F1A1-07EB-47B7-BF69-308253BA4862}" type="pres">
      <dgm:prSet presAssocID="{25E99D55-29CA-4799-8918-95101E570F2B}" presName="hierChild2" presStyleCnt="0"/>
      <dgm:spPr/>
    </dgm:pt>
    <dgm:pt modelId="{11BB0EA0-8032-4E87-8A0D-FF38DDE1BD97}" type="pres">
      <dgm:prSet presAssocID="{85FE288D-EED7-4421-A3AA-CBDE10419DCA}" presName="hierRoot1" presStyleCnt="0"/>
      <dgm:spPr/>
    </dgm:pt>
    <dgm:pt modelId="{879F2FEF-EA6C-448E-B764-37D203E22034}" type="pres">
      <dgm:prSet presAssocID="{85FE288D-EED7-4421-A3AA-CBDE10419DCA}" presName="composite" presStyleCnt="0"/>
      <dgm:spPr/>
    </dgm:pt>
    <dgm:pt modelId="{A4CE7633-69E7-48EE-8141-E35E8D656062}" type="pres">
      <dgm:prSet presAssocID="{85FE288D-EED7-4421-A3AA-CBDE10419DCA}" presName="background" presStyleLbl="node0" presStyleIdx="3" presStyleCnt="4"/>
      <dgm:spPr/>
    </dgm:pt>
    <dgm:pt modelId="{21A0959E-EAB8-493A-88D4-37334E457657}" type="pres">
      <dgm:prSet presAssocID="{85FE288D-EED7-4421-A3AA-CBDE10419DCA}" presName="text" presStyleLbl="fgAcc0" presStyleIdx="3" presStyleCnt="4">
        <dgm:presLayoutVars>
          <dgm:chPref val="3"/>
        </dgm:presLayoutVars>
      </dgm:prSet>
      <dgm:spPr/>
    </dgm:pt>
    <dgm:pt modelId="{BC651771-9A60-49A8-9718-3B6134A0BB54}" type="pres">
      <dgm:prSet presAssocID="{85FE288D-EED7-4421-A3AA-CBDE10419DCA}" presName="hierChild2" presStyleCnt="0"/>
      <dgm:spPr/>
    </dgm:pt>
  </dgm:ptLst>
  <dgm:cxnLst>
    <dgm:cxn modelId="{D624701B-95FA-4C4B-A63B-B23CFC7F9209}" srcId="{C510EF86-1249-45B4-A378-E247B45E67D1}" destId="{F8CFF826-849E-4B0D-B26A-FECBA5717AE5}" srcOrd="0" destOrd="0" parTransId="{00862FC3-E323-472F-B326-CBF20BD40AFD}" sibTransId="{E24FCB9B-85A7-4DF9-9B20-4DCB111A310C}"/>
    <dgm:cxn modelId="{1D197F1B-D504-49D1-AF75-816E7360778A}" type="presOf" srcId="{25E99D55-29CA-4799-8918-95101E570F2B}" destId="{4545E5FE-FEE3-4149-86D5-B4EE926043AE}" srcOrd="0" destOrd="0" presId="urn:microsoft.com/office/officeart/2005/8/layout/hierarchy1"/>
    <dgm:cxn modelId="{DAC02D38-1DAC-41E2-93DE-3682B5D33CA8}" srcId="{C510EF86-1249-45B4-A378-E247B45E67D1}" destId="{CD3B7E54-3FDB-4AAD-B25D-A7C9B6489B52}" srcOrd="1" destOrd="0" parTransId="{5B7DA04A-9AED-4F35-A5F4-90C3156845CC}" sibTransId="{01C7E9A7-5F01-4D1D-B548-F6D82DC3E8F7}"/>
    <dgm:cxn modelId="{2398273F-AE45-4387-8C66-AD89E9F26816}" srcId="{C510EF86-1249-45B4-A378-E247B45E67D1}" destId="{85FE288D-EED7-4421-A3AA-CBDE10419DCA}" srcOrd="3" destOrd="0" parTransId="{6EF791C8-E221-4FAD-AD3F-6472E156BEBD}" sibTransId="{9FEF3C8C-17D9-4AB6-9C3F-1B91D6E8BE49}"/>
    <dgm:cxn modelId="{59AC274D-C56F-4D9A-89D6-8E6329A786AB}" type="presOf" srcId="{CD3B7E54-3FDB-4AAD-B25D-A7C9B6489B52}" destId="{CD9C16A2-722C-41FC-B9CA-F6B99E4C75EB}" srcOrd="0" destOrd="0" presId="urn:microsoft.com/office/officeart/2005/8/layout/hierarchy1"/>
    <dgm:cxn modelId="{68B0EB57-2187-4594-A125-A07E9BCDE258}" srcId="{C510EF86-1249-45B4-A378-E247B45E67D1}" destId="{25E99D55-29CA-4799-8918-95101E570F2B}" srcOrd="2" destOrd="0" parTransId="{A7B0E663-96AB-4F7E-A98B-9F15BBDD4257}" sibTransId="{5847B611-8946-457C-8165-8C2F11989867}"/>
    <dgm:cxn modelId="{2949EF7F-7F24-4A1A-9761-43E90AE71736}" type="presOf" srcId="{C510EF86-1249-45B4-A378-E247B45E67D1}" destId="{3B6F7CD0-23CA-4CB8-93B4-EF147ADA7A63}" srcOrd="0" destOrd="0" presId="urn:microsoft.com/office/officeart/2005/8/layout/hierarchy1"/>
    <dgm:cxn modelId="{1EB3F8A2-C097-4819-B5F4-28D49C12C72E}" type="presOf" srcId="{85FE288D-EED7-4421-A3AA-CBDE10419DCA}" destId="{21A0959E-EAB8-493A-88D4-37334E457657}" srcOrd="0" destOrd="0" presId="urn:microsoft.com/office/officeart/2005/8/layout/hierarchy1"/>
    <dgm:cxn modelId="{2192E6C4-44E4-4141-A4FB-4225C8493376}" type="presOf" srcId="{F8CFF826-849E-4B0D-B26A-FECBA5717AE5}" destId="{03409BDD-08BC-424B-A7D1-1A3776A31BC3}" srcOrd="0" destOrd="0" presId="urn:microsoft.com/office/officeart/2005/8/layout/hierarchy1"/>
    <dgm:cxn modelId="{4F5F977B-353E-460C-B796-78C3166B6681}" type="presParOf" srcId="{3B6F7CD0-23CA-4CB8-93B4-EF147ADA7A63}" destId="{F9DB3EBB-E7AD-461D-B231-394D5947534E}" srcOrd="0" destOrd="0" presId="urn:microsoft.com/office/officeart/2005/8/layout/hierarchy1"/>
    <dgm:cxn modelId="{0FB5C1DB-4A9B-4F29-A8CC-7DD99469DC7F}" type="presParOf" srcId="{F9DB3EBB-E7AD-461D-B231-394D5947534E}" destId="{9F8618AA-F619-4A16-A70A-72556F76CC0D}" srcOrd="0" destOrd="0" presId="urn:microsoft.com/office/officeart/2005/8/layout/hierarchy1"/>
    <dgm:cxn modelId="{C2AE968F-C360-43E0-880F-04A7B377C745}" type="presParOf" srcId="{9F8618AA-F619-4A16-A70A-72556F76CC0D}" destId="{11B277A8-B8B1-43E9-ABC2-1C3285362F5E}" srcOrd="0" destOrd="0" presId="urn:microsoft.com/office/officeart/2005/8/layout/hierarchy1"/>
    <dgm:cxn modelId="{12C751B0-5BAF-4765-A50D-F59390BBD4BC}" type="presParOf" srcId="{9F8618AA-F619-4A16-A70A-72556F76CC0D}" destId="{03409BDD-08BC-424B-A7D1-1A3776A31BC3}" srcOrd="1" destOrd="0" presId="urn:microsoft.com/office/officeart/2005/8/layout/hierarchy1"/>
    <dgm:cxn modelId="{7BF79F13-6754-4A05-8838-5C2D793411CE}" type="presParOf" srcId="{F9DB3EBB-E7AD-461D-B231-394D5947534E}" destId="{80A82F4E-EC9A-4CBB-9C82-750753143884}" srcOrd="1" destOrd="0" presId="urn:microsoft.com/office/officeart/2005/8/layout/hierarchy1"/>
    <dgm:cxn modelId="{AD05671E-6C84-41BE-B2A2-A5463B1FE83B}" type="presParOf" srcId="{3B6F7CD0-23CA-4CB8-93B4-EF147ADA7A63}" destId="{395E1EDA-957C-44D2-B6EA-92F5C95E5483}" srcOrd="1" destOrd="0" presId="urn:microsoft.com/office/officeart/2005/8/layout/hierarchy1"/>
    <dgm:cxn modelId="{DFAC13E6-B497-49DB-AC08-83404016E1DF}" type="presParOf" srcId="{395E1EDA-957C-44D2-B6EA-92F5C95E5483}" destId="{1D2A8635-369F-45B9-8C47-8FE801E5F1E9}" srcOrd="0" destOrd="0" presId="urn:microsoft.com/office/officeart/2005/8/layout/hierarchy1"/>
    <dgm:cxn modelId="{1D1C96A7-805C-4068-A6AF-3E4198DEA23E}" type="presParOf" srcId="{1D2A8635-369F-45B9-8C47-8FE801E5F1E9}" destId="{75B38F7F-5C39-40BF-A832-EB8A0BE1E623}" srcOrd="0" destOrd="0" presId="urn:microsoft.com/office/officeart/2005/8/layout/hierarchy1"/>
    <dgm:cxn modelId="{443A3192-6DAE-4CA8-BDC5-E340EE680C33}" type="presParOf" srcId="{1D2A8635-369F-45B9-8C47-8FE801E5F1E9}" destId="{CD9C16A2-722C-41FC-B9CA-F6B99E4C75EB}" srcOrd="1" destOrd="0" presId="urn:microsoft.com/office/officeart/2005/8/layout/hierarchy1"/>
    <dgm:cxn modelId="{CB27DDC3-CE8E-4069-AE95-FC0F9BC3793D}" type="presParOf" srcId="{395E1EDA-957C-44D2-B6EA-92F5C95E5483}" destId="{98A8D463-81C9-4B24-89E2-98BF5E6D77F7}" srcOrd="1" destOrd="0" presId="urn:microsoft.com/office/officeart/2005/8/layout/hierarchy1"/>
    <dgm:cxn modelId="{9B2C55CC-E007-4579-B2FB-508106B81550}" type="presParOf" srcId="{3B6F7CD0-23CA-4CB8-93B4-EF147ADA7A63}" destId="{CE33D29C-1B30-4666-B0E2-11E581C232C2}" srcOrd="2" destOrd="0" presId="urn:microsoft.com/office/officeart/2005/8/layout/hierarchy1"/>
    <dgm:cxn modelId="{CEE822C5-3B86-48A4-830E-706726287D47}" type="presParOf" srcId="{CE33D29C-1B30-4666-B0E2-11E581C232C2}" destId="{49CCF763-94D2-476F-8E2E-3870AB142BB8}" srcOrd="0" destOrd="0" presId="urn:microsoft.com/office/officeart/2005/8/layout/hierarchy1"/>
    <dgm:cxn modelId="{C1C05411-FF5C-477A-BA77-3D9A013B3B50}" type="presParOf" srcId="{49CCF763-94D2-476F-8E2E-3870AB142BB8}" destId="{C0402EF1-0084-412D-9508-AC3197CE5EAF}" srcOrd="0" destOrd="0" presId="urn:microsoft.com/office/officeart/2005/8/layout/hierarchy1"/>
    <dgm:cxn modelId="{D59B1ADC-F373-41FB-900A-6FAA6ABF620E}" type="presParOf" srcId="{49CCF763-94D2-476F-8E2E-3870AB142BB8}" destId="{4545E5FE-FEE3-4149-86D5-B4EE926043AE}" srcOrd="1" destOrd="0" presId="urn:microsoft.com/office/officeart/2005/8/layout/hierarchy1"/>
    <dgm:cxn modelId="{3CA480AB-E2BA-4BB7-ADB4-D3F760F1726E}" type="presParOf" srcId="{CE33D29C-1B30-4666-B0E2-11E581C232C2}" destId="{EF84F1A1-07EB-47B7-BF69-308253BA4862}" srcOrd="1" destOrd="0" presId="urn:microsoft.com/office/officeart/2005/8/layout/hierarchy1"/>
    <dgm:cxn modelId="{740B76F6-7675-4837-8330-A10C45B50BA7}" type="presParOf" srcId="{3B6F7CD0-23CA-4CB8-93B4-EF147ADA7A63}" destId="{11BB0EA0-8032-4E87-8A0D-FF38DDE1BD97}" srcOrd="3" destOrd="0" presId="urn:microsoft.com/office/officeart/2005/8/layout/hierarchy1"/>
    <dgm:cxn modelId="{7E4AAB5B-791E-4AB5-BC58-589481205446}" type="presParOf" srcId="{11BB0EA0-8032-4E87-8A0D-FF38DDE1BD97}" destId="{879F2FEF-EA6C-448E-B764-37D203E22034}" srcOrd="0" destOrd="0" presId="urn:microsoft.com/office/officeart/2005/8/layout/hierarchy1"/>
    <dgm:cxn modelId="{DF3CAF6D-7E63-485B-AD01-D678DD0F4E55}" type="presParOf" srcId="{879F2FEF-EA6C-448E-B764-37D203E22034}" destId="{A4CE7633-69E7-48EE-8141-E35E8D656062}" srcOrd="0" destOrd="0" presId="urn:microsoft.com/office/officeart/2005/8/layout/hierarchy1"/>
    <dgm:cxn modelId="{A86D6F68-2DB4-459C-A0DC-B0ED4B09960D}" type="presParOf" srcId="{879F2FEF-EA6C-448E-B764-37D203E22034}" destId="{21A0959E-EAB8-493A-88D4-37334E457657}" srcOrd="1" destOrd="0" presId="urn:microsoft.com/office/officeart/2005/8/layout/hierarchy1"/>
    <dgm:cxn modelId="{91CBD53A-A070-40AE-8FD3-BA12F9E8ED59}" type="presParOf" srcId="{11BB0EA0-8032-4E87-8A0D-FF38DDE1BD97}" destId="{BC651771-9A60-49A8-9718-3B6134A0B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10EF86-1249-45B4-A378-E247B45E67D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CFF826-849E-4B0D-B26A-FECBA5717AE5}">
      <dgm:prSet/>
      <dgm:spPr/>
      <dgm:t>
        <a:bodyPr/>
        <a:lstStyle/>
        <a:p>
          <a:r>
            <a:rPr lang="en-US" baseline="0" dirty="0"/>
            <a:t>Known Exploits</a:t>
          </a:r>
          <a:endParaRPr lang="en-US" dirty="0"/>
        </a:p>
      </dgm:t>
    </dgm:pt>
    <dgm:pt modelId="{00862FC3-E323-472F-B326-CBF20BD40AFD}" type="parTrans" cxnId="{D624701B-95FA-4C4B-A63B-B23CFC7F9209}">
      <dgm:prSet/>
      <dgm:spPr/>
      <dgm:t>
        <a:bodyPr/>
        <a:lstStyle/>
        <a:p>
          <a:endParaRPr lang="en-US"/>
        </a:p>
      </dgm:t>
    </dgm:pt>
    <dgm:pt modelId="{E24FCB9B-85A7-4DF9-9B20-4DCB111A310C}" type="sibTrans" cxnId="{D624701B-95FA-4C4B-A63B-B23CFC7F9209}">
      <dgm:prSet/>
      <dgm:spPr/>
      <dgm:t>
        <a:bodyPr/>
        <a:lstStyle/>
        <a:p>
          <a:endParaRPr lang="en-US"/>
        </a:p>
      </dgm:t>
    </dgm:pt>
    <dgm:pt modelId="{25E99D55-29CA-4799-8918-95101E570F2B}">
      <dgm:prSet/>
      <dgm:spPr/>
      <dgm:t>
        <a:bodyPr/>
        <a:lstStyle/>
        <a:p>
          <a:r>
            <a:rPr lang="en-CA" baseline="0" dirty="0"/>
            <a:t>Zero-days</a:t>
          </a:r>
          <a:endParaRPr lang="en-US" dirty="0"/>
        </a:p>
      </dgm:t>
    </dgm:pt>
    <dgm:pt modelId="{A7B0E663-96AB-4F7E-A98B-9F15BBDD4257}" type="parTrans" cxnId="{68B0EB57-2187-4594-A125-A07E9BCDE258}">
      <dgm:prSet/>
      <dgm:spPr/>
      <dgm:t>
        <a:bodyPr/>
        <a:lstStyle/>
        <a:p>
          <a:endParaRPr lang="en-US"/>
        </a:p>
      </dgm:t>
    </dgm:pt>
    <dgm:pt modelId="{5847B611-8946-457C-8165-8C2F11989867}" type="sibTrans" cxnId="{68B0EB57-2187-4594-A125-A07E9BCDE258}">
      <dgm:prSet/>
      <dgm:spPr/>
      <dgm:t>
        <a:bodyPr/>
        <a:lstStyle/>
        <a:p>
          <a:endParaRPr lang="en-US"/>
        </a:p>
      </dgm:t>
    </dgm:pt>
    <dgm:pt modelId="{85FE288D-EED7-4421-A3AA-CBDE10419DCA}">
      <dgm:prSet/>
      <dgm:spPr/>
      <dgm:t>
        <a:bodyPr/>
        <a:lstStyle/>
        <a:p>
          <a:r>
            <a:rPr lang="en-CA" baseline="0" dirty="0"/>
            <a:t>Social Engineering </a:t>
          </a:r>
          <a:endParaRPr lang="en-US" dirty="0"/>
        </a:p>
      </dgm:t>
    </dgm:pt>
    <dgm:pt modelId="{6EF791C8-E221-4FAD-AD3F-6472E156BEBD}" type="parTrans" cxnId="{2398273F-AE45-4387-8C66-AD89E9F26816}">
      <dgm:prSet/>
      <dgm:spPr/>
      <dgm:t>
        <a:bodyPr/>
        <a:lstStyle/>
        <a:p>
          <a:endParaRPr lang="en-US"/>
        </a:p>
      </dgm:t>
    </dgm:pt>
    <dgm:pt modelId="{9FEF3C8C-17D9-4AB6-9C3F-1B91D6E8BE49}" type="sibTrans" cxnId="{2398273F-AE45-4387-8C66-AD89E9F26816}">
      <dgm:prSet/>
      <dgm:spPr/>
      <dgm:t>
        <a:bodyPr/>
        <a:lstStyle/>
        <a:p>
          <a:endParaRPr lang="en-US"/>
        </a:p>
      </dgm:t>
    </dgm:pt>
    <dgm:pt modelId="{3B6F7CD0-23CA-4CB8-93B4-EF147ADA7A63}" type="pres">
      <dgm:prSet presAssocID="{C510EF86-1249-45B4-A378-E247B45E67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DB3EBB-E7AD-461D-B231-394D5947534E}" type="pres">
      <dgm:prSet presAssocID="{F8CFF826-849E-4B0D-B26A-FECBA5717AE5}" presName="hierRoot1" presStyleCnt="0"/>
      <dgm:spPr/>
    </dgm:pt>
    <dgm:pt modelId="{9F8618AA-F619-4A16-A70A-72556F76CC0D}" type="pres">
      <dgm:prSet presAssocID="{F8CFF826-849E-4B0D-B26A-FECBA5717AE5}" presName="composite" presStyleCnt="0"/>
      <dgm:spPr/>
    </dgm:pt>
    <dgm:pt modelId="{11B277A8-B8B1-43E9-ABC2-1C3285362F5E}" type="pres">
      <dgm:prSet presAssocID="{F8CFF826-849E-4B0D-B26A-FECBA5717AE5}" presName="background" presStyleLbl="node0" presStyleIdx="0" presStyleCnt="3"/>
      <dgm:spPr/>
    </dgm:pt>
    <dgm:pt modelId="{03409BDD-08BC-424B-A7D1-1A3776A31BC3}" type="pres">
      <dgm:prSet presAssocID="{F8CFF826-849E-4B0D-B26A-FECBA5717AE5}" presName="text" presStyleLbl="fgAcc0" presStyleIdx="0" presStyleCnt="3" custScaleY="46503">
        <dgm:presLayoutVars>
          <dgm:chPref val="3"/>
        </dgm:presLayoutVars>
      </dgm:prSet>
      <dgm:spPr/>
    </dgm:pt>
    <dgm:pt modelId="{80A82F4E-EC9A-4CBB-9C82-750753143884}" type="pres">
      <dgm:prSet presAssocID="{F8CFF826-849E-4B0D-B26A-FECBA5717AE5}" presName="hierChild2" presStyleCnt="0"/>
      <dgm:spPr/>
    </dgm:pt>
    <dgm:pt modelId="{CE33D29C-1B30-4666-B0E2-11E581C232C2}" type="pres">
      <dgm:prSet presAssocID="{25E99D55-29CA-4799-8918-95101E570F2B}" presName="hierRoot1" presStyleCnt="0"/>
      <dgm:spPr/>
    </dgm:pt>
    <dgm:pt modelId="{49CCF763-94D2-476F-8E2E-3870AB142BB8}" type="pres">
      <dgm:prSet presAssocID="{25E99D55-29CA-4799-8918-95101E570F2B}" presName="composite" presStyleCnt="0"/>
      <dgm:spPr/>
    </dgm:pt>
    <dgm:pt modelId="{C0402EF1-0084-412D-9508-AC3197CE5EAF}" type="pres">
      <dgm:prSet presAssocID="{25E99D55-29CA-4799-8918-95101E570F2B}" presName="background" presStyleLbl="node0" presStyleIdx="1" presStyleCnt="3"/>
      <dgm:spPr/>
    </dgm:pt>
    <dgm:pt modelId="{4545E5FE-FEE3-4149-86D5-B4EE926043AE}" type="pres">
      <dgm:prSet presAssocID="{25E99D55-29CA-4799-8918-95101E570F2B}" presName="text" presStyleLbl="fgAcc0" presStyleIdx="1" presStyleCnt="3" custScaleY="46503">
        <dgm:presLayoutVars>
          <dgm:chPref val="3"/>
        </dgm:presLayoutVars>
      </dgm:prSet>
      <dgm:spPr/>
    </dgm:pt>
    <dgm:pt modelId="{EF84F1A1-07EB-47B7-BF69-308253BA4862}" type="pres">
      <dgm:prSet presAssocID="{25E99D55-29CA-4799-8918-95101E570F2B}" presName="hierChild2" presStyleCnt="0"/>
      <dgm:spPr/>
    </dgm:pt>
    <dgm:pt modelId="{11BB0EA0-8032-4E87-8A0D-FF38DDE1BD97}" type="pres">
      <dgm:prSet presAssocID="{85FE288D-EED7-4421-A3AA-CBDE10419DCA}" presName="hierRoot1" presStyleCnt="0"/>
      <dgm:spPr/>
    </dgm:pt>
    <dgm:pt modelId="{879F2FEF-EA6C-448E-B764-37D203E22034}" type="pres">
      <dgm:prSet presAssocID="{85FE288D-EED7-4421-A3AA-CBDE10419DCA}" presName="composite" presStyleCnt="0"/>
      <dgm:spPr/>
    </dgm:pt>
    <dgm:pt modelId="{A4CE7633-69E7-48EE-8141-E35E8D656062}" type="pres">
      <dgm:prSet presAssocID="{85FE288D-EED7-4421-A3AA-CBDE10419DCA}" presName="background" presStyleLbl="node0" presStyleIdx="2" presStyleCnt="3"/>
      <dgm:spPr/>
    </dgm:pt>
    <dgm:pt modelId="{21A0959E-EAB8-493A-88D4-37334E457657}" type="pres">
      <dgm:prSet presAssocID="{85FE288D-EED7-4421-A3AA-CBDE10419DCA}" presName="text" presStyleLbl="fgAcc0" presStyleIdx="2" presStyleCnt="3" custScaleY="46503">
        <dgm:presLayoutVars>
          <dgm:chPref val="3"/>
        </dgm:presLayoutVars>
      </dgm:prSet>
      <dgm:spPr/>
    </dgm:pt>
    <dgm:pt modelId="{BC651771-9A60-49A8-9718-3B6134A0BB54}" type="pres">
      <dgm:prSet presAssocID="{85FE288D-EED7-4421-A3AA-CBDE10419DCA}" presName="hierChild2" presStyleCnt="0"/>
      <dgm:spPr/>
    </dgm:pt>
  </dgm:ptLst>
  <dgm:cxnLst>
    <dgm:cxn modelId="{D624701B-95FA-4C4B-A63B-B23CFC7F9209}" srcId="{C510EF86-1249-45B4-A378-E247B45E67D1}" destId="{F8CFF826-849E-4B0D-B26A-FECBA5717AE5}" srcOrd="0" destOrd="0" parTransId="{00862FC3-E323-472F-B326-CBF20BD40AFD}" sibTransId="{E24FCB9B-85A7-4DF9-9B20-4DCB111A310C}"/>
    <dgm:cxn modelId="{1D197F1B-D504-49D1-AF75-816E7360778A}" type="presOf" srcId="{25E99D55-29CA-4799-8918-95101E570F2B}" destId="{4545E5FE-FEE3-4149-86D5-B4EE926043AE}" srcOrd="0" destOrd="0" presId="urn:microsoft.com/office/officeart/2005/8/layout/hierarchy1"/>
    <dgm:cxn modelId="{2398273F-AE45-4387-8C66-AD89E9F26816}" srcId="{C510EF86-1249-45B4-A378-E247B45E67D1}" destId="{85FE288D-EED7-4421-A3AA-CBDE10419DCA}" srcOrd="2" destOrd="0" parTransId="{6EF791C8-E221-4FAD-AD3F-6472E156BEBD}" sibTransId="{9FEF3C8C-17D9-4AB6-9C3F-1B91D6E8BE49}"/>
    <dgm:cxn modelId="{68B0EB57-2187-4594-A125-A07E9BCDE258}" srcId="{C510EF86-1249-45B4-A378-E247B45E67D1}" destId="{25E99D55-29CA-4799-8918-95101E570F2B}" srcOrd="1" destOrd="0" parTransId="{A7B0E663-96AB-4F7E-A98B-9F15BBDD4257}" sibTransId="{5847B611-8946-457C-8165-8C2F11989867}"/>
    <dgm:cxn modelId="{2949EF7F-7F24-4A1A-9761-43E90AE71736}" type="presOf" srcId="{C510EF86-1249-45B4-A378-E247B45E67D1}" destId="{3B6F7CD0-23CA-4CB8-93B4-EF147ADA7A63}" srcOrd="0" destOrd="0" presId="urn:microsoft.com/office/officeart/2005/8/layout/hierarchy1"/>
    <dgm:cxn modelId="{1EB3F8A2-C097-4819-B5F4-28D49C12C72E}" type="presOf" srcId="{85FE288D-EED7-4421-A3AA-CBDE10419DCA}" destId="{21A0959E-EAB8-493A-88D4-37334E457657}" srcOrd="0" destOrd="0" presId="urn:microsoft.com/office/officeart/2005/8/layout/hierarchy1"/>
    <dgm:cxn modelId="{2192E6C4-44E4-4141-A4FB-4225C8493376}" type="presOf" srcId="{F8CFF826-849E-4B0D-B26A-FECBA5717AE5}" destId="{03409BDD-08BC-424B-A7D1-1A3776A31BC3}" srcOrd="0" destOrd="0" presId="urn:microsoft.com/office/officeart/2005/8/layout/hierarchy1"/>
    <dgm:cxn modelId="{4F5F977B-353E-460C-B796-78C3166B6681}" type="presParOf" srcId="{3B6F7CD0-23CA-4CB8-93B4-EF147ADA7A63}" destId="{F9DB3EBB-E7AD-461D-B231-394D5947534E}" srcOrd="0" destOrd="0" presId="urn:microsoft.com/office/officeart/2005/8/layout/hierarchy1"/>
    <dgm:cxn modelId="{0FB5C1DB-4A9B-4F29-A8CC-7DD99469DC7F}" type="presParOf" srcId="{F9DB3EBB-E7AD-461D-B231-394D5947534E}" destId="{9F8618AA-F619-4A16-A70A-72556F76CC0D}" srcOrd="0" destOrd="0" presId="urn:microsoft.com/office/officeart/2005/8/layout/hierarchy1"/>
    <dgm:cxn modelId="{C2AE968F-C360-43E0-880F-04A7B377C745}" type="presParOf" srcId="{9F8618AA-F619-4A16-A70A-72556F76CC0D}" destId="{11B277A8-B8B1-43E9-ABC2-1C3285362F5E}" srcOrd="0" destOrd="0" presId="urn:microsoft.com/office/officeart/2005/8/layout/hierarchy1"/>
    <dgm:cxn modelId="{12C751B0-5BAF-4765-A50D-F59390BBD4BC}" type="presParOf" srcId="{9F8618AA-F619-4A16-A70A-72556F76CC0D}" destId="{03409BDD-08BC-424B-A7D1-1A3776A31BC3}" srcOrd="1" destOrd="0" presId="urn:microsoft.com/office/officeart/2005/8/layout/hierarchy1"/>
    <dgm:cxn modelId="{7BF79F13-6754-4A05-8838-5C2D793411CE}" type="presParOf" srcId="{F9DB3EBB-E7AD-461D-B231-394D5947534E}" destId="{80A82F4E-EC9A-4CBB-9C82-750753143884}" srcOrd="1" destOrd="0" presId="urn:microsoft.com/office/officeart/2005/8/layout/hierarchy1"/>
    <dgm:cxn modelId="{9B2C55CC-E007-4579-B2FB-508106B81550}" type="presParOf" srcId="{3B6F7CD0-23CA-4CB8-93B4-EF147ADA7A63}" destId="{CE33D29C-1B30-4666-B0E2-11E581C232C2}" srcOrd="1" destOrd="0" presId="urn:microsoft.com/office/officeart/2005/8/layout/hierarchy1"/>
    <dgm:cxn modelId="{CEE822C5-3B86-48A4-830E-706726287D47}" type="presParOf" srcId="{CE33D29C-1B30-4666-B0E2-11E581C232C2}" destId="{49CCF763-94D2-476F-8E2E-3870AB142BB8}" srcOrd="0" destOrd="0" presId="urn:microsoft.com/office/officeart/2005/8/layout/hierarchy1"/>
    <dgm:cxn modelId="{C1C05411-FF5C-477A-BA77-3D9A013B3B50}" type="presParOf" srcId="{49CCF763-94D2-476F-8E2E-3870AB142BB8}" destId="{C0402EF1-0084-412D-9508-AC3197CE5EAF}" srcOrd="0" destOrd="0" presId="urn:microsoft.com/office/officeart/2005/8/layout/hierarchy1"/>
    <dgm:cxn modelId="{D59B1ADC-F373-41FB-900A-6FAA6ABF620E}" type="presParOf" srcId="{49CCF763-94D2-476F-8E2E-3870AB142BB8}" destId="{4545E5FE-FEE3-4149-86D5-B4EE926043AE}" srcOrd="1" destOrd="0" presId="urn:microsoft.com/office/officeart/2005/8/layout/hierarchy1"/>
    <dgm:cxn modelId="{3CA480AB-E2BA-4BB7-ADB4-D3F760F1726E}" type="presParOf" srcId="{CE33D29C-1B30-4666-B0E2-11E581C232C2}" destId="{EF84F1A1-07EB-47B7-BF69-308253BA4862}" srcOrd="1" destOrd="0" presId="urn:microsoft.com/office/officeart/2005/8/layout/hierarchy1"/>
    <dgm:cxn modelId="{740B76F6-7675-4837-8330-A10C45B50BA7}" type="presParOf" srcId="{3B6F7CD0-23CA-4CB8-93B4-EF147ADA7A63}" destId="{11BB0EA0-8032-4E87-8A0D-FF38DDE1BD97}" srcOrd="2" destOrd="0" presId="urn:microsoft.com/office/officeart/2005/8/layout/hierarchy1"/>
    <dgm:cxn modelId="{7E4AAB5B-791E-4AB5-BC58-589481205446}" type="presParOf" srcId="{11BB0EA0-8032-4E87-8A0D-FF38DDE1BD97}" destId="{879F2FEF-EA6C-448E-B764-37D203E22034}" srcOrd="0" destOrd="0" presId="urn:microsoft.com/office/officeart/2005/8/layout/hierarchy1"/>
    <dgm:cxn modelId="{DF3CAF6D-7E63-485B-AD01-D678DD0F4E55}" type="presParOf" srcId="{879F2FEF-EA6C-448E-B764-37D203E22034}" destId="{A4CE7633-69E7-48EE-8141-E35E8D656062}" srcOrd="0" destOrd="0" presId="urn:microsoft.com/office/officeart/2005/8/layout/hierarchy1"/>
    <dgm:cxn modelId="{A86D6F68-2DB4-459C-A0DC-B0ED4B09960D}" type="presParOf" srcId="{879F2FEF-EA6C-448E-B764-37D203E22034}" destId="{21A0959E-EAB8-493A-88D4-37334E457657}" srcOrd="1" destOrd="0" presId="urn:microsoft.com/office/officeart/2005/8/layout/hierarchy1"/>
    <dgm:cxn modelId="{91CBD53A-A070-40AE-8FD3-BA12F9E8ED59}" type="presParOf" srcId="{11BB0EA0-8032-4E87-8A0D-FF38DDE1BD97}" destId="{BC651771-9A60-49A8-9718-3B6134A0B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E9F3D-2112-4A7D-BCA0-2CCA0721CE62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57AB7-EB0A-452A-A16E-8A01485286BA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baseline="0"/>
            <a:t>Security</a:t>
          </a:r>
          <a:endParaRPr lang="en-US" sz="2700" kern="1200"/>
        </a:p>
      </dsp:txBody>
      <dsp:txXfrm>
        <a:off x="152223" y="2228862"/>
        <a:ext cx="2775150" cy="720000"/>
      </dsp:txXfrm>
    </dsp:sp>
    <dsp:sp modelId="{F940CCC5-170C-4BB7-9B68-FD18F0617B7C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6D96B-D5A0-49D0-B33C-A82E93178AE2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Reduces costs</a:t>
          </a:r>
          <a:endParaRPr lang="en-US" sz="2700" kern="1200"/>
        </a:p>
      </dsp:txBody>
      <dsp:txXfrm>
        <a:off x="3413024" y="2228862"/>
        <a:ext cx="2775150" cy="720000"/>
      </dsp:txXfrm>
    </dsp:sp>
    <dsp:sp modelId="{035C5AD4-5EF2-48BA-AAA1-0F5B3C6FC402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E22DC-D611-4B48-8D2D-E221ED7A06E1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Improves products for users</a:t>
          </a:r>
          <a:endParaRPr lang="en-US" sz="2700" kern="1200"/>
        </a:p>
      </dsp:txBody>
      <dsp:txXfrm>
        <a:off x="6673826" y="2228862"/>
        <a:ext cx="27751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277A8-B8B1-43E9-ABC2-1C3285362F5E}">
      <dsp:nvSpPr>
        <dsp:cNvPr id="0" name=""/>
        <dsp:cNvSpPr/>
      </dsp:nvSpPr>
      <dsp:spPr>
        <a:xfrm>
          <a:off x="2913" y="1020332"/>
          <a:ext cx="2080512" cy="1321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9BDD-08BC-424B-A7D1-1A3776A31BC3}">
      <dsp:nvSpPr>
        <dsp:cNvPr id="0" name=""/>
        <dsp:cNvSpPr/>
      </dsp:nvSpPr>
      <dsp:spPr>
        <a:xfrm>
          <a:off x="234081" y="1239942"/>
          <a:ext cx="2080512" cy="132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Define the boundaries</a:t>
          </a:r>
          <a:endParaRPr lang="en-US" sz="2800" kern="1200"/>
        </a:p>
      </dsp:txBody>
      <dsp:txXfrm>
        <a:off x="272775" y="1278636"/>
        <a:ext cx="2003124" cy="1243737"/>
      </dsp:txXfrm>
    </dsp:sp>
    <dsp:sp modelId="{75B38F7F-5C39-40BF-A832-EB8A0BE1E623}">
      <dsp:nvSpPr>
        <dsp:cNvPr id="0" name=""/>
        <dsp:cNvSpPr/>
      </dsp:nvSpPr>
      <dsp:spPr>
        <a:xfrm>
          <a:off x="2545762" y="1020332"/>
          <a:ext cx="2080512" cy="1321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C16A2-722C-41FC-B9CA-F6B99E4C75EB}">
      <dsp:nvSpPr>
        <dsp:cNvPr id="0" name=""/>
        <dsp:cNvSpPr/>
      </dsp:nvSpPr>
      <dsp:spPr>
        <a:xfrm>
          <a:off x="2776931" y="1239942"/>
          <a:ext cx="2080512" cy="132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Information gathering</a:t>
          </a:r>
          <a:endParaRPr lang="en-US" sz="2800" kern="1200"/>
        </a:p>
      </dsp:txBody>
      <dsp:txXfrm>
        <a:off x="2815625" y="1278636"/>
        <a:ext cx="2003124" cy="1243737"/>
      </dsp:txXfrm>
    </dsp:sp>
    <dsp:sp modelId="{C0402EF1-0084-412D-9508-AC3197CE5EAF}">
      <dsp:nvSpPr>
        <dsp:cNvPr id="0" name=""/>
        <dsp:cNvSpPr/>
      </dsp:nvSpPr>
      <dsp:spPr>
        <a:xfrm>
          <a:off x="5088612" y="1020332"/>
          <a:ext cx="2080512" cy="1321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5E5FE-FEE3-4149-86D5-B4EE926043AE}">
      <dsp:nvSpPr>
        <dsp:cNvPr id="0" name=""/>
        <dsp:cNvSpPr/>
      </dsp:nvSpPr>
      <dsp:spPr>
        <a:xfrm>
          <a:off x="5319780" y="1239942"/>
          <a:ext cx="2080512" cy="132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baseline="0"/>
            <a:t>Scanning</a:t>
          </a:r>
          <a:endParaRPr lang="en-US" sz="2800" kern="1200"/>
        </a:p>
      </dsp:txBody>
      <dsp:txXfrm>
        <a:off x="5358474" y="1278636"/>
        <a:ext cx="2003124" cy="1243737"/>
      </dsp:txXfrm>
    </dsp:sp>
    <dsp:sp modelId="{A4CE7633-69E7-48EE-8141-E35E8D656062}">
      <dsp:nvSpPr>
        <dsp:cNvPr id="0" name=""/>
        <dsp:cNvSpPr/>
      </dsp:nvSpPr>
      <dsp:spPr>
        <a:xfrm>
          <a:off x="7631461" y="1020332"/>
          <a:ext cx="2080512" cy="1321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0959E-EAB8-493A-88D4-37334E457657}">
      <dsp:nvSpPr>
        <dsp:cNvPr id="0" name=""/>
        <dsp:cNvSpPr/>
      </dsp:nvSpPr>
      <dsp:spPr>
        <a:xfrm>
          <a:off x="7862629" y="1239942"/>
          <a:ext cx="2080512" cy="132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baseline="0"/>
            <a:t>Exploitation </a:t>
          </a:r>
          <a:endParaRPr lang="en-US" sz="2800" kern="1200"/>
        </a:p>
      </dsp:txBody>
      <dsp:txXfrm>
        <a:off x="7901323" y="1278636"/>
        <a:ext cx="2003124" cy="1243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277A8-B8B1-43E9-ABC2-1C3285362F5E}">
      <dsp:nvSpPr>
        <dsp:cNvPr id="0" name=""/>
        <dsp:cNvSpPr/>
      </dsp:nvSpPr>
      <dsp:spPr>
        <a:xfrm>
          <a:off x="0" y="1143001"/>
          <a:ext cx="3089054" cy="91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9BDD-08BC-424B-A7D1-1A3776A31BC3}">
      <dsp:nvSpPr>
        <dsp:cNvPr id="0" name=""/>
        <dsp:cNvSpPr/>
      </dsp:nvSpPr>
      <dsp:spPr>
        <a:xfrm>
          <a:off x="343228" y="1469068"/>
          <a:ext cx="3089054" cy="912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Known Exploits</a:t>
          </a:r>
          <a:endParaRPr lang="en-US" sz="2800" kern="1200" dirty="0"/>
        </a:p>
      </dsp:txBody>
      <dsp:txXfrm>
        <a:off x="369945" y="1495785"/>
        <a:ext cx="3035620" cy="858745"/>
      </dsp:txXfrm>
    </dsp:sp>
    <dsp:sp modelId="{C0402EF1-0084-412D-9508-AC3197CE5EAF}">
      <dsp:nvSpPr>
        <dsp:cNvPr id="0" name=""/>
        <dsp:cNvSpPr/>
      </dsp:nvSpPr>
      <dsp:spPr>
        <a:xfrm>
          <a:off x="3775510" y="1143001"/>
          <a:ext cx="3089054" cy="91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5E5FE-FEE3-4149-86D5-B4EE926043AE}">
      <dsp:nvSpPr>
        <dsp:cNvPr id="0" name=""/>
        <dsp:cNvSpPr/>
      </dsp:nvSpPr>
      <dsp:spPr>
        <a:xfrm>
          <a:off x="4118739" y="1469068"/>
          <a:ext cx="3089054" cy="912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baseline="0" dirty="0"/>
            <a:t>Zero-days</a:t>
          </a:r>
          <a:endParaRPr lang="en-US" sz="2800" kern="1200" dirty="0"/>
        </a:p>
      </dsp:txBody>
      <dsp:txXfrm>
        <a:off x="4145456" y="1495785"/>
        <a:ext cx="3035620" cy="858745"/>
      </dsp:txXfrm>
    </dsp:sp>
    <dsp:sp modelId="{A4CE7633-69E7-48EE-8141-E35E8D656062}">
      <dsp:nvSpPr>
        <dsp:cNvPr id="0" name=""/>
        <dsp:cNvSpPr/>
      </dsp:nvSpPr>
      <dsp:spPr>
        <a:xfrm>
          <a:off x="7551021" y="1143001"/>
          <a:ext cx="3089054" cy="91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0959E-EAB8-493A-88D4-37334E457657}">
      <dsp:nvSpPr>
        <dsp:cNvPr id="0" name=""/>
        <dsp:cNvSpPr/>
      </dsp:nvSpPr>
      <dsp:spPr>
        <a:xfrm>
          <a:off x="7894249" y="1469068"/>
          <a:ext cx="3089054" cy="912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baseline="0" dirty="0"/>
            <a:t>Social Engineering </a:t>
          </a:r>
          <a:endParaRPr lang="en-US" sz="2800" kern="1200" dirty="0"/>
        </a:p>
      </dsp:txBody>
      <dsp:txXfrm>
        <a:off x="7920966" y="1495785"/>
        <a:ext cx="3035620" cy="858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leans.ca/schools/heritage-college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1DA1-9403-4133-9D86-0B29012A6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Ethical Hacking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2C9D-59F5-40EB-A94E-E79973E48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Marissa Cleroux</a:t>
            </a:r>
          </a:p>
        </p:txBody>
      </p:sp>
    </p:spTree>
    <p:extLst>
      <p:ext uri="{BB962C8B-B14F-4D97-AF65-F5344CB8AC3E}">
        <p14:creationId xmlns:p14="http://schemas.microsoft.com/office/powerpoint/2010/main" val="22630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E5C50-FAFF-473E-8FA6-A0E8A98D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" y="1710690"/>
            <a:ext cx="4437381" cy="21578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Vectors of Attack</a:t>
            </a:r>
            <a:endParaRPr lang="en-CA" sz="4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1EF8EF1-A157-4C31-BE46-E2AF479D0D8C}"/>
              </a:ext>
            </a:extLst>
          </p:cNvPr>
          <p:cNvSpPr txBox="1">
            <a:spLocks/>
          </p:cNvSpPr>
          <p:nvPr/>
        </p:nvSpPr>
        <p:spPr>
          <a:xfrm>
            <a:off x="414655" y="2989426"/>
            <a:ext cx="4437380" cy="215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Known Exploits</a:t>
            </a:r>
            <a:endParaRPr lang="en-CA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02E55-005F-44EE-946F-AA06E128D3A3}"/>
              </a:ext>
            </a:extLst>
          </p:cNvPr>
          <p:cNvSpPr txBox="1">
            <a:spLocks/>
          </p:cNvSpPr>
          <p:nvPr/>
        </p:nvSpPr>
        <p:spPr>
          <a:xfrm>
            <a:off x="6471920" y="130047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379446-A8D3-4747-89AA-BCDFC582F652}"/>
              </a:ext>
            </a:extLst>
          </p:cNvPr>
          <p:cNvSpPr txBox="1">
            <a:spLocks/>
          </p:cNvSpPr>
          <p:nvPr/>
        </p:nvSpPr>
        <p:spPr>
          <a:xfrm>
            <a:off x="6334124" y="1710691"/>
            <a:ext cx="4585581" cy="3846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A lot of software has many well-known and documented exploits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Many organizations take time to update software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Can be devastating, easy to fix</a:t>
            </a:r>
          </a:p>
        </p:txBody>
      </p:sp>
    </p:spTree>
    <p:extLst>
      <p:ext uri="{BB962C8B-B14F-4D97-AF65-F5344CB8AC3E}">
        <p14:creationId xmlns:p14="http://schemas.microsoft.com/office/powerpoint/2010/main" val="250550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E5C50-FAFF-473E-8FA6-A0E8A98D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" y="1710690"/>
            <a:ext cx="4437381" cy="21578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Vectors of Attack</a:t>
            </a:r>
            <a:endParaRPr lang="en-CA" sz="4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1EF8EF1-A157-4C31-BE46-E2AF479D0D8C}"/>
              </a:ext>
            </a:extLst>
          </p:cNvPr>
          <p:cNvSpPr txBox="1">
            <a:spLocks/>
          </p:cNvSpPr>
          <p:nvPr/>
        </p:nvSpPr>
        <p:spPr>
          <a:xfrm>
            <a:off x="414655" y="2989426"/>
            <a:ext cx="4437380" cy="215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Zero Days</a:t>
            </a:r>
            <a:endParaRPr lang="en-CA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02E55-005F-44EE-946F-AA06E128D3A3}"/>
              </a:ext>
            </a:extLst>
          </p:cNvPr>
          <p:cNvSpPr txBox="1">
            <a:spLocks/>
          </p:cNvSpPr>
          <p:nvPr/>
        </p:nvSpPr>
        <p:spPr>
          <a:xfrm>
            <a:off x="6471920" y="130047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379446-A8D3-4747-89AA-BCDFC582F652}"/>
              </a:ext>
            </a:extLst>
          </p:cNvPr>
          <p:cNvSpPr txBox="1">
            <a:spLocks/>
          </p:cNvSpPr>
          <p:nvPr/>
        </p:nvSpPr>
        <p:spPr>
          <a:xfrm>
            <a:off x="6334124" y="1710691"/>
            <a:ext cx="4585581" cy="3846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Not as common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Undiscovered vulnerabilities in software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Difficult and time-intensive to find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One of the reasons a system is never 100% secure</a:t>
            </a:r>
          </a:p>
        </p:txBody>
      </p:sp>
    </p:spTree>
    <p:extLst>
      <p:ext uri="{BB962C8B-B14F-4D97-AF65-F5344CB8AC3E}">
        <p14:creationId xmlns:p14="http://schemas.microsoft.com/office/powerpoint/2010/main" val="157486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E5C50-FAFF-473E-8FA6-A0E8A98D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" y="1710690"/>
            <a:ext cx="4437381" cy="21578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Vectors of Attack</a:t>
            </a:r>
            <a:endParaRPr lang="en-CA" sz="4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1EF8EF1-A157-4C31-BE46-E2AF479D0D8C}"/>
              </a:ext>
            </a:extLst>
          </p:cNvPr>
          <p:cNvSpPr txBox="1">
            <a:spLocks/>
          </p:cNvSpPr>
          <p:nvPr/>
        </p:nvSpPr>
        <p:spPr>
          <a:xfrm>
            <a:off x="414655" y="2989426"/>
            <a:ext cx="4437380" cy="215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Social Engineering</a:t>
            </a:r>
            <a:endParaRPr lang="en-CA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02E55-005F-44EE-946F-AA06E128D3A3}"/>
              </a:ext>
            </a:extLst>
          </p:cNvPr>
          <p:cNvSpPr txBox="1">
            <a:spLocks/>
          </p:cNvSpPr>
          <p:nvPr/>
        </p:nvSpPr>
        <p:spPr>
          <a:xfrm>
            <a:off x="6471920" y="130047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379446-A8D3-4747-89AA-BCDFC582F652}"/>
              </a:ext>
            </a:extLst>
          </p:cNvPr>
          <p:cNvSpPr txBox="1">
            <a:spLocks/>
          </p:cNvSpPr>
          <p:nvPr/>
        </p:nvSpPr>
        <p:spPr>
          <a:xfrm>
            <a:off x="6334124" y="1710691"/>
            <a:ext cx="4585581" cy="3846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Take advantage of the greatest vulnerability, people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Get people to divulge information they should not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Get people to allow access to resources they should not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Phishing/ spear phishing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Gain access to premises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34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F694-ABC3-48FF-BCCF-DBD6C4AC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Paths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DA06-E1CD-4165-A974-6754DBF5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  <a:p>
            <a:r>
              <a:rPr lang="en-US" dirty="0"/>
              <a:t>Bug Bounties</a:t>
            </a:r>
          </a:p>
          <a:p>
            <a:r>
              <a:rPr lang="en-US" dirty="0"/>
              <a:t>Full-time employee</a:t>
            </a:r>
          </a:p>
          <a:p>
            <a:endParaRPr lang="en-CA" dirty="0"/>
          </a:p>
        </p:txBody>
      </p:sp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EC2EC9E8-69F9-4503-94CD-95EAA6E3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02" y="1428750"/>
            <a:ext cx="4878838" cy="1101997"/>
          </a:xfrm>
          <a:prstGeom prst="rect">
            <a:avLst/>
          </a:prstGeom>
        </p:spPr>
      </p:pic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23B70BE-53E4-41F6-8424-FA2F810D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1536337"/>
            <a:ext cx="5486401" cy="4114801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8370A0-2BE3-4352-91EC-971A43F43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002" y="4709160"/>
            <a:ext cx="5485086" cy="12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164E-56BA-4672-8BDB-EE2CC2D1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For Ethical Hackers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1DF8-7809-49C1-BD02-1B7AD5789F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Legality &amp; Liability</a:t>
            </a:r>
          </a:p>
          <a:p>
            <a:r>
              <a:rPr lang="en-US" dirty="0"/>
              <a:t>Renumeration</a:t>
            </a:r>
          </a:p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BB223-2418-4F27-A3C2-07C13A4111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822871"/>
            <a:ext cx="4448175" cy="2507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11A82-FC77-4599-B08C-B85C1E127D93}"/>
              </a:ext>
            </a:extLst>
          </p:cNvPr>
          <p:cNvSpPr txBox="1"/>
          <p:nvPr/>
        </p:nvSpPr>
        <p:spPr>
          <a:xfrm>
            <a:off x="6524625" y="5419725"/>
            <a:ext cx="4447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Gary De </a:t>
            </a:r>
            <a:r>
              <a:rPr lang="en-CA" sz="1200" dirty="0" err="1"/>
              <a:t>Mercurio</a:t>
            </a:r>
            <a:r>
              <a:rPr lang="en-CA" sz="1200" dirty="0"/>
              <a:t> (left) and Justin Wynn, Dallas County Jail</a:t>
            </a:r>
          </a:p>
        </p:txBody>
      </p:sp>
    </p:spTree>
    <p:extLst>
      <p:ext uri="{BB962C8B-B14F-4D97-AF65-F5344CB8AC3E}">
        <p14:creationId xmlns:p14="http://schemas.microsoft.com/office/powerpoint/2010/main" val="200325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CBFF-9616-432B-9D0A-7177F08D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Hacking at Heritage College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D4E5-F9EE-4142-9074-298268108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New program incorporates it</a:t>
            </a:r>
          </a:p>
          <a:p>
            <a:r>
              <a:rPr lang="en-US" dirty="0"/>
              <a:t>Incentivize security</a:t>
            </a:r>
          </a:p>
          <a:p>
            <a:r>
              <a:rPr lang="en-US" dirty="0"/>
              <a:t>Heritage College Computer Science is ahead of the game</a:t>
            </a:r>
            <a:endParaRPr lang="en-CA" dirty="0"/>
          </a:p>
        </p:txBody>
      </p:sp>
      <p:pic>
        <p:nvPicPr>
          <p:cNvPr id="6" name="Content Placeholder 5" descr="A large green tree in front of a building&#10;&#10;Description automatically generated">
            <a:extLst>
              <a:ext uri="{FF2B5EF4-FFF2-40B4-BE49-F238E27FC236}">
                <a16:creationId xmlns:a16="http://schemas.microsoft.com/office/drawing/2014/main" id="{81F07A4D-FACB-44D9-B986-EB8664FB71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756148"/>
            <a:ext cx="4448175" cy="26411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7EB06-7427-41E5-805C-1E9EF2BDC3EC}"/>
              </a:ext>
            </a:extLst>
          </p:cNvPr>
          <p:cNvSpPr txBox="1"/>
          <p:nvPr/>
        </p:nvSpPr>
        <p:spPr>
          <a:xfrm>
            <a:off x="6448425" y="5446751"/>
            <a:ext cx="4447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3"/>
              </a:rPr>
              <a:t>https://www.macleans.ca/schools/heritage-college/</a:t>
            </a:r>
            <a:endParaRPr lang="en-CA" sz="1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56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B1E3-172F-4015-A921-EBB3566C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3879-635A-4D13-A429-398FD3F72A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Ethical hackers are hired to hack a system</a:t>
            </a:r>
          </a:p>
          <a:p>
            <a:r>
              <a:rPr lang="en-US" dirty="0"/>
              <a:t>They follow the rules and tend to have no malicious intent</a:t>
            </a:r>
          </a:p>
          <a:p>
            <a:r>
              <a:rPr lang="en-US" dirty="0"/>
              <a:t>Many benefits, but also risky for the hacker</a:t>
            </a:r>
          </a:p>
          <a:p>
            <a:r>
              <a:rPr lang="en-US" dirty="0"/>
              <a:t>Heritage College sees values in it already, still ways to encourage students to practice security</a:t>
            </a:r>
            <a:endParaRPr lang="en-CA" dirty="0"/>
          </a:p>
        </p:txBody>
      </p:sp>
      <p:pic>
        <p:nvPicPr>
          <p:cNvPr id="7" name="Content Placeholder 6" descr="A person that is standing in the dark&#10;&#10;Description automatically generated">
            <a:extLst>
              <a:ext uri="{FF2B5EF4-FFF2-40B4-BE49-F238E27FC236}">
                <a16:creationId xmlns:a16="http://schemas.microsoft.com/office/drawing/2014/main" id="{AAC3A133-38C6-4D79-BCFD-5C4945D9D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594554"/>
            <a:ext cx="4448175" cy="2964291"/>
          </a:xfrm>
        </p:spPr>
      </p:pic>
    </p:spTree>
    <p:extLst>
      <p:ext uri="{BB962C8B-B14F-4D97-AF65-F5344CB8AC3E}">
        <p14:creationId xmlns:p14="http://schemas.microsoft.com/office/powerpoint/2010/main" val="13768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DF69-2025-4DA1-A499-133AF347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Ethical Hacker?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B22C-B770-49BA-99D5-FCDA682D4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Someone who is hired or is responding to a call to hack a system by the system owner </a:t>
            </a:r>
          </a:p>
          <a:p>
            <a:r>
              <a:rPr lang="en-CA" dirty="0"/>
              <a:t>Hack with the full knowledge of the system owner</a:t>
            </a:r>
          </a:p>
          <a:p>
            <a:r>
              <a:rPr lang="en-CA" dirty="0"/>
              <a:t>Respects the boundaries put in place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75F27C59-0955-4044-89AD-FEDABE0C04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3561" y="2286000"/>
            <a:ext cx="4190303" cy="3581400"/>
          </a:xfrm>
        </p:spPr>
      </p:pic>
    </p:spTree>
    <p:extLst>
      <p:ext uri="{BB962C8B-B14F-4D97-AF65-F5344CB8AC3E}">
        <p14:creationId xmlns:p14="http://schemas.microsoft.com/office/powerpoint/2010/main" val="234305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CC18-EB00-49F6-8CD3-39821092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Why Is Ethical Hacking Important?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F1C0B2-471B-4428-9618-B919DD2B7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69032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15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4F23B-854D-4060-A4F0-D5810CE9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5255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The Steps of Ethical Hacking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6120A8-77DE-4D3F-A025-CFA7A374B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87717"/>
              </p:ext>
            </p:extLst>
          </p:nvPr>
        </p:nvGraphicFramePr>
        <p:xfrm>
          <a:off x="941997" y="20955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75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E5C50-FAFF-473E-8FA6-A0E8A98D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" y="1710690"/>
            <a:ext cx="4437381" cy="21578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Steps of Ethical Hacking</a:t>
            </a:r>
            <a:endParaRPr lang="en-CA" sz="4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1EF8EF1-A157-4C31-BE46-E2AF479D0D8C}"/>
              </a:ext>
            </a:extLst>
          </p:cNvPr>
          <p:cNvSpPr txBox="1">
            <a:spLocks/>
          </p:cNvSpPr>
          <p:nvPr/>
        </p:nvSpPr>
        <p:spPr>
          <a:xfrm>
            <a:off x="414655" y="2989426"/>
            <a:ext cx="4437380" cy="215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Define the Boundaries</a:t>
            </a:r>
            <a:endParaRPr lang="en-CA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02E55-005F-44EE-946F-AA06E128D3A3}"/>
              </a:ext>
            </a:extLst>
          </p:cNvPr>
          <p:cNvSpPr txBox="1">
            <a:spLocks/>
          </p:cNvSpPr>
          <p:nvPr/>
        </p:nvSpPr>
        <p:spPr>
          <a:xfrm>
            <a:off x="6471920" y="130047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379446-A8D3-4747-89AA-BCDFC582F652}"/>
              </a:ext>
            </a:extLst>
          </p:cNvPr>
          <p:cNvSpPr txBox="1">
            <a:spLocks/>
          </p:cNvSpPr>
          <p:nvPr/>
        </p:nvSpPr>
        <p:spPr>
          <a:xfrm>
            <a:off x="6334124" y="1710691"/>
            <a:ext cx="4585581" cy="3846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Know what the employer does and does not want to be tested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Plan what should and should not be tested</a:t>
            </a:r>
          </a:p>
        </p:txBody>
      </p:sp>
    </p:spTree>
    <p:extLst>
      <p:ext uri="{BB962C8B-B14F-4D97-AF65-F5344CB8AC3E}">
        <p14:creationId xmlns:p14="http://schemas.microsoft.com/office/powerpoint/2010/main" val="92111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E5C50-FAFF-473E-8FA6-A0E8A98D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" y="1710690"/>
            <a:ext cx="4437381" cy="21578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Steps of Ethical Hacking</a:t>
            </a:r>
            <a:endParaRPr lang="en-CA" sz="4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1EF8EF1-A157-4C31-BE46-E2AF479D0D8C}"/>
              </a:ext>
            </a:extLst>
          </p:cNvPr>
          <p:cNvSpPr txBox="1">
            <a:spLocks/>
          </p:cNvSpPr>
          <p:nvPr/>
        </p:nvSpPr>
        <p:spPr>
          <a:xfrm>
            <a:off x="414655" y="2989426"/>
            <a:ext cx="4437380" cy="215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Information Gathering</a:t>
            </a:r>
            <a:endParaRPr lang="en-CA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02E55-005F-44EE-946F-AA06E128D3A3}"/>
              </a:ext>
            </a:extLst>
          </p:cNvPr>
          <p:cNvSpPr txBox="1">
            <a:spLocks/>
          </p:cNvSpPr>
          <p:nvPr/>
        </p:nvSpPr>
        <p:spPr>
          <a:xfrm>
            <a:off x="6471920" y="130047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379446-A8D3-4747-89AA-BCDFC582F652}"/>
              </a:ext>
            </a:extLst>
          </p:cNvPr>
          <p:cNvSpPr txBox="1">
            <a:spLocks/>
          </p:cNvSpPr>
          <p:nvPr/>
        </p:nvSpPr>
        <p:spPr>
          <a:xfrm>
            <a:off x="6334124" y="1710691"/>
            <a:ext cx="4585581" cy="3846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Most important step!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Research target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Identify possible vectors for attack based on research</a:t>
            </a:r>
          </a:p>
        </p:txBody>
      </p:sp>
    </p:spTree>
    <p:extLst>
      <p:ext uri="{BB962C8B-B14F-4D97-AF65-F5344CB8AC3E}">
        <p14:creationId xmlns:p14="http://schemas.microsoft.com/office/powerpoint/2010/main" val="388263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E5C50-FAFF-473E-8FA6-A0E8A98D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" y="1710690"/>
            <a:ext cx="4437381" cy="21578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Steps of Ethical Hacking</a:t>
            </a:r>
            <a:endParaRPr lang="en-CA" sz="4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1EF8EF1-A157-4C31-BE46-E2AF479D0D8C}"/>
              </a:ext>
            </a:extLst>
          </p:cNvPr>
          <p:cNvSpPr txBox="1">
            <a:spLocks/>
          </p:cNvSpPr>
          <p:nvPr/>
        </p:nvSpPr>
        <p:spPr>
          <a:xfrm>
            <a:off x="414655" y="2989426"/>
            <a:ext cx="4437380" cy="215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Scanning</a:t>
            </a:r>
            <a:endParaRPr lang="en-CA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02E55-005F-44EE-946F-AA06E128D3A3}"/>
              </a:ext>
            </a:extLst>
          </p:cNvPr>
          <p:cNvSpPr txBox="1">
            <a:spLocks/>
          </p:cNvSpPr>
          <p:nvPr/>
        </p:nvSpPr>
        <p:spPr>
          <a:xfrm>
            <a:off x="6471920" y="130047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379446-A8D3-4747-89AA-BCDFC582F652}"/>
              </a:ext>
            </a:extLst>
          </p:cNvPr>
          <p:cNvSpPr txBox="1">
            <a:spLocks/>
          </p:cNvSpPr>
          <p:nvPr/>
        </p:nvSpPr>
        <p:spPr>
          <a:xfrm>
            <a:off x="6334124" y="1710691"/>
            <a:ext cx="4585581" cy="3846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AKA fingerprinting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Identify target’s infrastructure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Ping/scan target’s machines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Identify target’s third-party software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Many tools that automate this</a:t>
            </a:r>
          </a:p>
        </p:txBody>
      </p:sp>
    </p:spTree>
    <p:extLst>
      <p:ext uri="{BB962C8B-B14F-4D97-AF65-F5344CB8AC3E}">
        <p14:creationId xmlns:p14="http://schemas.microsoft.com/office/powerpoint/2010/main" val="246201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E5C50-FAFF-473E-8FA6-A0E8A98D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" y="1710690"/>
            <a:ext cx="4437381" cy="21578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Steps of Ethical Hacking</a:t>
            </a:r>
            <a:endParaRPr lang="en-CA" sz="4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1EF8EF1-A157-4C31-BE46-E2AF479D0D8C}"/>
              </a:ext>
            </a:extLst>
          </p:cNvPr>
          <p:cNvSpPr txBox="1">
            <a:spLocks/>
          </p:cNvSpPr>
          <p:nvPr/>
        </p:nvSpPr>
        <p:spPr>
          <a:xfrm>
            <a:off x="414655" y="2989426"/>
            <a:ext cx="4437380" cy="215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Exploitation</a:t>
            </a:r>
            <a:endParaRPr lang="en-CA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02E55-005F-44EE-946F-AA06E128D3A3}"/>
              </a:ext>
            </a:extLst>
          </p:cNvPr>
          <p:cNvSpPr txBox="1">
            <a:spLocks/>
          </p:cNvSpPr>
          <p:nvPr/>
        </p:nvSpPr>
        <p:spPr>
          <a:xfrm>
            <a:off x="6471920" y="1300479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379446-A8D3-4747-89AA-BCDFC582F652}"/>
              </a:ext>
            </a:extLst>
          </p:cNvPr>
          <p:cNvSpPr txBox="1">
            <a:spLocks/>
          </p:cNvSpPr>
          <p:nvPr/>
        </p:nvSpPr>
        <p:spPr>
          <a:xfrm>
            <a:off x="6334124" y="1710691"/>
            <a:ext cx="4585581" cy="4699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dirty="0"/>
          </a:p>
          <a:p>
            <a:pPr algn="ctr"/>
            <a:r>
              <a:rPr lang="en-CA" dirty="0"/>
              <a:t>  Exploit discovered vulnerabilities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Log any exploited vulnerabilities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27A794-9940-494A-9429-4E251559AC17}"/>
              </a:ext>
            </a:extLst>
          </p:cNvPr>
          <p:cNvSpPr/>
          <p:nvPr/>
        </p:nvSpPr>
        <p:spPr>
          <a:xfrm>
            <a:off x="8115017" y="3697098"/>
            <a:ext cx="1241219" cy="12866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Bug">
            <a:extLst>
              <a:ext uri="{FF2B5EF4-FFF2-40B4-BE49-F238E27FC236}">
                <a16:creationId xmlns:a16="http://schemas.microsoft.com/office/drawing/2014/main" id="{517914E4-4F23-4901-981F-B31C9658248E}"/>
              </a:ext>
            </a:extLst>
          </p:cNvPr>
          <p:cNvSpPr/>
          <p:nvPr/>
        </p:nvSpPr>
        <p:spPr>
          <a:xfrm>
            <a:off x="8379539" y="3971299"/>
            <a:ext cx="712175" cy="73823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FD2A0B-DC3E-45A2-9379-BF9B58DF8B6F}"/>
              </a:ext>
            </a:extLst>
          </p:cNvPr>
          <p:cNvSpPr/>
          <p:nvPr/>
        </p:nvSpPr>
        <p:spPr>
          <a:xfrm>
            <a:off x="8115017" y="935105"/>
            <a:ext cx="1238753" cy="12866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ctangle 13" descr="Unlock">
            <a:extLst>
              <a:ext uri="{FF2B5EF4-FFF2-40B4-BE49-F238E27FC236}">
                <a16:creationId xmlns:a16="http://schemas.microsoft.com/office/drawing/2014/main" id="{68E7C42A-7334-4703-89ED-3F94C02C1B79}"/>
              </a:ext>
            </a:extLst>
          </p:cNvPr>
          <p:cNvSpPr/>
          <p:nvPr/>
        </p:nvSpPr>
        <p:spPr>
          <a:xfrm>
            <a:off x="8276838" y="1208751"/>
            <a:ext cx="912643" cy="732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4515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4F23B-854D-4060-A4F0-D5810CE9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5255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Vectors of Attack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6120A8-77DE-4D3F-A025-CFA7A374B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961178"/>
              </p:ext>
            </p:extLst>
          </p:nvPr>
        </p:nvGraphicFramePr>
        <p:xfrm>
          <a:off x="941996" y="2095500"/>
          <a:ext cx="10983304" cy="352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9944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Wingdings</vt:lpstr>
      <vt:lpstr>Crop</vt:lpstr>
      <vt:lpstr>Ethical Hacking</vt:lpstr>
      <vt:lpstr>What Is an Ethical Hacker?</vt:lpstr>
      <vt:lpstr>Why Is Ethical Hacking Important?</vt:lpstr>
      <vt:lpstr>The Steps of Ethical Hacking</vt:lpstr>
      <vt:lpstr>Steps of Ethical Hacking</vt:lpstr>
      <vt:lpstr>Steps of Ethical Hacking</vt:lpstr>
      <vt:lpstr>Steps of Ethical Hacking</vt:lpstr>
      <vt:lpstr>Steps of Ethical Hacking</vt:lpstr>
      <vt:lpstr>Vectors of Attack</vt:lpstr>
      <vt:lpstr>Vectors of Attack</vt:lpstr>
      <vt:lpstr>Vectors of Attack</vt:lpstr>
      <vt:lpstr>Vectors of Attack</vt:lpstr>
      <vt:lpstr>Career Paths</vt:lpstr>
      <vt:lpstr>Problems For Ethical Hackers</vt:lpstr>
      <vt:lpstr>Ethical Hacking at Heritage College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Cleroux, Marissa</dc:creator>
  <cp:lastModifiedBy>Cleroux, Marissa</cp:lastModifiedBy>
  <cp:revision>3</cp:revision>
  <dcterms:created xsi:type="dcterms:W3CDTF">2020-03-20T01:00:18Z</dcterms:created>
  <dcterms:modified xsi:type="dcterms:W3CDTF">2020-03-20T01:13:06Z</dcterms:modified>
</cp:coreProperties>
</file>