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59" r:id="rId20"/>
    <p:sldId id="276" r:id="rId21"/>
    <p:sldId id="277" r:id="rId22"/>
    <p:sldId id="278"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p:restoredTop sz="83051"/>
  </p:normalViewPr>
  <p:slideViewPr>
    <p:cSldViewPr snapToGrid="0">
      <p:cViewPr varScale="1">
        <p:scale>
          <a:sx n="128" d="100"/>
          <a:sy n="128" d="100"/>
        </p:scale>
        <p:origin x="2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6/22/25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6/22/25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_____ data in tidy format</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p:txBody>
          <a:bodyPr/>
          <a:lstStyle/>
          <a:p>
            <a:pPr algn="ctr"/>
            <a:r>
              <a:rPr lang="en-US" dirty="0"/>
              <a:t>Git/GitHub</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I think the git/</a:t>
            </a:r>
            <a:r>
              <a:rPr lang="en-US" dirty="0" err="1"/>
              <a:t>github</a:t>
            </a:r>
            <a:r>
              <a:rPr lang="en-US" dirty="0"/>
              <a:t> piece would be much better in the 2</a:t>
            </a:r>
            <a:r>
              <a:rPr lang="en-US" baseline="30000" dirty="0"/>
              <a:t>nd</a:t>
            </a:r>
            <a:r>
              <a:rPr lang="en-US" dirty="0"/>
              <a:t> half of the workshop.</a:t>
            </a:r>
          </a:p>
        </p:txBody>
      </p:sp>
    </p:spTree>
    <p:extLst>
      <p:ext uri="{BB962C8B-B14F-4D97-AF65-F5344CB8AC3E}">
        <p14:creationId xmlns:p14="http://schemas.microsoft.com/office/powerpoint/2010/main" val="332438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8"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TotalTime>
  <Words>2083</Words>
  <Application>Microsoft Macintosh PowerPoint</Application>
  <PresentationFormat>Widescreen</PresentationFormat>
  <Paragraphs>208</Paragraphs>
  <Slides>23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Git/GitHub</vt:lpstr>
      <vt:lpstr>PowerPoint Presentation</vt:lpstr>
      <vt:lpstr>PowerPoint Presentation</vt:lpstr>
      <vt:lpstr>PowerPoint Presentation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27</cp:revision>
  <dcterms:created xsi:type="dcterms:W3CDTF">2025-06-09T15:34:56Z</dcterms:created>
  <dcterms:modified xsi:type="dcterms:W3CDTF">2025-06-22T19:22:08Z</dcterms:modified>
</cp:coreProperties>
</file>