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68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6A12-446E-214A-B13E-5D305E8E47D1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588B-EFE6-7246-A99B-29603EA3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7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6A12-446E-214A-B13E-5D305E8E47D1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588B-EFE6-7246-A99B-29603EA3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7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6A12-446E-214A-B13E-5D305E8E47D1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588B-EFE6-7246-A99B-29603EA3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5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6A12-446E-214A-B13E-5D305E8E47D1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588B-EFE6-7246-A99B-29603EA3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5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6A12-446E-214A-B13E-5D305E8E47D1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588B-EFE6-7246-A99B-29603EA3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2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6A12-446E-214A-B13E-5D305E8E47D1}" type="datetimeFigureOut">
              <a:rPr lang="en-US" smtClean="0"/>
              <a:t>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588B-EFE6-7246-A99B-29603EA3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1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6A12-446E-214A-B13E-5D305E8E47D1}" type="datetimeFigureOut">
              <a:rPr lang="en-US" smtClean="0"/>
              <a:t>2/18/13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588B-EFE6-7246-A99B-29603EA3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6A12-446E-214A-B13E-5D305E8E47D1}" type="datetimeFigureOut">
              <a:rPr lang="en-US" smtClean="0"/>
              <a:t>2/18/13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588B-EFE6-7246-A99B-29603EA3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6A12-446E-214A-B13E-5D305E8E47D1}" type="datetimeFigureOut">
              <a:rPr lang="en-US" smtClean="0"/>
              <a:t>2/18/13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588B-EFE6-7246-A99B-29603EA3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1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6A12-446E-214A-B13E-5D305E8E47D1}" type="datetimeFigureOut">
              <a:rPr lang="en-US" smtClean="0"/>
              <a:t>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588B-EFE6-7246-A99B-29603EA3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6A12-446E-214A-B13E-5D305E8E47D1}" type="datetimeFigureOut">
              <a:rPr lang="en-US" smtClean="0"/>
              <a:t>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588B-EFE6-7246-A99B-29603EA3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F6A12-446E-214A-B13E-5D305E8E47D1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F588B-EFE6-7246-A99B-29603EA3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0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ono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41" y="0"/>
            <a:ext cx="2491593" cy="6858000"/>
          </a:xfrm>
          <a:prstGeom prst="rect">
            <a:avLst/>
          </a:prstGeom>
        </p:spPr>
      </p:pic>
      <p:pic>
        <p:nvPicPr>
          <p:cNvPr id="12" name="Picture 11" descr="sbrabun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93" t="49630"/>
          <a:stretch/>
        </p:blipFill>
        <p:spPr>
          <a:xfrm>
            <a:off x="2946399" y="3403600"/>
            <a:ext cx="1294631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1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brab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947" y="0"/>
            <a:ext cx="3751784" cy="6858000"/>
          </a:xfrm>
          <a:prstGeom prst="rect">
            <a:avLst/>
          </a:prstGeom>
        </p:spPr>
      </p:pic>
      <p:pic>
        <p:nvPicPr>
          <p:cNvPr id="5" name="Picture 4" descr="pvrab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15" y="0"/>
            <a:ext cx="2466975" cy="6858000"/>
          </a:xfrm>
          <a:prstGeom prst="rect">
            <a:avLst/>
          </a:prstGeom>
        </p:spPr>
      </p:pic>
      <p:pic>
        <p:nvPicPr>
          <p:cNvPr id="6" name="Picture 5" descr="abun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1" y="0"/>
            <a:ext cx="2545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2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vrelabund_incomp_trim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035" y="341375"/>
            <a:ext cx="1828800" cy="5989520"/>
          </a:xfrm>
          <a:prstGeom prst="rect">
            <a:avLst/>
          </a:prstGeom>
        </p:spPr>
      </p:pic>
      <p:pic>
        <p:nvPicPr>
          <p:cNvPr id="5" name="Picture 4" descr="mvabund_incomp_trim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68" y="341375"/>
            <a:ext cx="1828800" cy="5989520"/>
          </a:xfrm>
          <a:prstGeom prst="rect">
            <a:avLst/>
          </a:prstGeom>
        </p:spPr>
      </p:pic>
      <p:pic>
        <p:nvPicPr>
          <p:cNvPr id="4" name="Picture 3" descr="mvabund_alone_trim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8" y="341375"/>
            <a:ext cx="1828800" cy="598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3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vcomp_soil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39"/>
          <a:stretch/>
        </p:blipFill>
        <p:spPr>
          <a:xfrm>
            <a:off x="2859024" y="685800"/>
            <a:ext cx="5726176" cy="5084064"/>
          </a:xfrm>
          <a:prstGeom prst="rect">
            <a:avLst/>
          </a:prstGeom>
        </p:spPr>
      </p:pic>
      <p:pic>
        <p:nvPicPr>
          <p:cNvPr id="5" name="Picture 4" descr="mvalone_soil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881606"/>
            <a:ext cx="3468624" cy="4657344"/>
          </a:xfrm>
          <a:prstGeom prst="rect">
            <a:avLst/>
          </a:prstGeom>
        </p:spPr>
      </p:pic>
      <p:pic>
        <p:nvPicPr>
          <p:cNvPr id="7" name="Picture 6" descr="mvcomp_soil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94" t="30726" b="55285"/>
          <a:stretch/>
        </p:blipFill>
        <p:spPr>
          <a:xfrm>
            <a:off x="7277100" y="5769864"/>
            <a:ext cx="1218184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1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Marissa Lee</dc:creator>
  <cp:lastModifiedBy>Marissa Lee</cp:lastModifiedBy>
  <cp:revision>4</cp:revision>
  <dcterms:created xsi:type="dcterms:W3CDTF">2013-02-18T14:07:06Z</dcterms:created>
  <dcterms:modified xsi:type="dcterms:W3CDTF">2013-02-19T01:48:21Z</dcterms:modified>
</cp:coreProperties>
</file>