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8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81A0-02CE-844B-B2EB-869B3129D887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6A8B-DF97-8743-B2FF-0B927C50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vrelabund_comp_mon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33" y="0"/>
            <a:ext cx="3342658" cy="6858000"/>
          </a:xfrm>
          <a:prstGeom prst="rect">
            <a:avLst/>
          </a:prstGeom>
        </p:spPr>
      </p:pic>
      <p:pic>
        <p:nvPicPr>
          <p:cNvPr id="3" name="Picture 2" descr="mvabund_comp_mon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66" y="0"/>
            <a:ext cx="3342658" cy="6858000"/>
          </a:xfrm>
          <a:prstGeom prst="rect">
            <a:avLst/>
          </a:prstGeom>
        </p:spPr>
      </p:pic>
      <p:pic>
        <p:nvPicPr>
          <p:cNvPr id="2" name="Picture 1" descr="mvabund_nocomp_emptymon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vrelabund_comp_nomon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42" y="0"/>
            <a:ext cx="3342658" cy="6858000"/>
          </a:xfrm>
          <a:prstGeom prst="rect">
            <a:avLst/>
          </a:prstGeom>
        </p:spPr>
      </p:pic>
      <p:pic>
        <p:nvPicPr>
          <p:cNvPr id="6" name="Picture 5" descr="mvabund_comp_nomon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82" y="0"/>
            <a:ext cx="3342658" cy="6858000"/>
          </a:xfrm>
          <a:prstGeom prst="rect">
            <a:avLst/>
          </a:prstGeom>
        </p:spPr>
      </p:pic>
      <p:pic>
        <p:nvPicPr>
          <p:cNvPr id="4" name="Picture 3" descr="mvabund_nocomp_nomon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vabund_sobi_nomon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89" y="0"/>
            <a:ext cx="3342658" cy="6858000"/>
          </a:xfrm>
          <a:prstGeom prst="rect">
            <a:avLst/>
          </a:prstGeom>
        </p:spPr>
      </p:pic>
      <p:pic>
        <p:nvPicPr>
          <p:cNvPr id="4" name="Picture 3" descr="mvabund_pavi_nomon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6" y="0"/>
            <a:ext cx="3342658" cy="6858000"/>
          </a:xfrm>
          <a:prstGeom prst="rect">
            <a:avLst/>
          </a:prstGeom>
        </p:spPr>
      </p:pic>
      <p:pic>
        <p:nvPicPr>
          <p:cNvPr id="7" name="Picture 6" descr="mvabund_nocomp_nomon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vrelabund_sobi_nomon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99" y="0"/>
            <a:ext cx="3342658" cy="6858000"/>
          </a:xfrm>
          <a:prstGeom prst="rect">
            <a:avLst/>
          </a:prstGeom>
        </p:spPr>
      </p:pic>
      <p:pic>
        <p:nvPicPr>
          <p:cNvPr id="4" name="Picture 3" descr="mvrelabund_pavi_nomon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82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Lee</dc:creator>
  <cp:lastModifiedBy>Marissa Lee</cp:lastModifiedBy>
  <cp:revision>4</cp:revision>
  <dcterms:created xsi:type="dcterms:W3CDTF">2013-02-19T01:35:13Z</dcterms:created>
  <dcterms:modified xsi:type="dcterms:W3CDTF">2013-02-19T20:37:30Z</dcterms:modified>
</cp:coreProperties>
</file>