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3C6-22B7-BC4D-9C33-E5F23B595B04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E13B-B758-884B-A34C-2D74003F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3C6-22B7-BC4D-9C33-E5F23B595B04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E13B-B758-884B-A34C-2D74003F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9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3C6-22B7-BC4D-9C33-E5F23B595B04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E13B-B758-884B-A34C-2D74003F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6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3C6-22B7-BC4D-9C33-E5F23B595B04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E13B-B758-884B-A34C-2D74003F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4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3C6-22B7-BC4D-9C33-E5F23B595B04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E13B-B758-884B-A34C-2D74003F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6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3C6-22B7-BC4D-9C33-E5F23B595B04}" type="datetimeFigureOut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E13B-B758-884B-A34C-2D74003F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8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3C6-22B7-BC4D-9C33-E5F23B595B04}" type="datetimeFigureOut">
              <a:rPr lang="en-US" smtClean="0"/>
              <a:t>2/19/13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E13B-B758-884B-A34C-2D74003F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1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3C6-22B7-BC4D-9C33-E5F23B595B04}" type="datetimeFigureOut">
              <a:rPr lang="en-US" smtClean="0"/>
              <a:t>2/19/13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E13B-B758-884B-A34C-2D74003F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3C6-22B7-BC4D-9C33-E5F23B595B04}" type="datetimeFigureOut">
              <a:rPr lang="en-US" smtClean="0"/>
              <a:t>2/19/13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E13B-B758-884B-A34C-2D74003F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3C6-22B7-BC4D-9C33-E5F23B595B04}" type="datetimeFigureOut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E13B-B758-884B-A34C-2D74003F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A3C6-22B7-BC4D-9C33-E5F23B595B04}" type="datetimeFigureOut">
              <a:rPr lang="en-US" smtClean="0"/>
              <a:t>2/19/13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5E13B-B758-884B-A34C-2D74003F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7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AA3C6-22B7-BC4D-9C33-E5F23B595B04}" type="datetimeFigureOut">
              <a:rPr lang="en-US" smtClean="0"/>
              <a:t>2/19/13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5E13B-B758-884B-A34C-2D74003FB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1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onos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41" y="0"/>
            <a:ext cx="2491593" cy="6858000"/>
          </a:xfrm>
          <a:prstGeom prst="rect">
            <a:avLst/>
          </a:prstGeom>
        </p:spPr>
      </p:pic>
      <p:pic>
        <p:nvPicPr>
          <p:cNvPr id="12" name="Picture 11" descr="sbrabun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93" t="49630"/>
          <a:stretch/>
        </p:blipFill>
        <p:spPr>
          <a:xfrm>
            <a:off x="2946399" y="3403600"/>
            <a:ext cx="1294631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90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brab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947" y="0"/>
            <a:ext cx="3751784" cy="6858000"/>
          </a:xfrm>
          <a:prstGeom prst="rect">
            <a:avLst/>
          </a:prstGeom>
        </p:spPr>
      </p:pic>
      <p:pic>
        <p:nvPicPr>
          <p:cNvPr id="5" name="Picture 4" descr="pvrab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15" y="0"/>
            <a:ext cx="2466975" cy="6858000"/>
          </a:xfrm>
          <a:prstGeom prst="rect">
            <a:avLst/>
          </a:prstGeom>
        </p:spPr>
      </p:pic>
      <p:pic>
        <p:nvPicPr>
          <p:cNvPr id="6" name="Picture 5" descr="abun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1" y="0"/>
            <a:ext cx="2545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2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224" y="0"/>
            <a:ext cx="3342658" cy="6858000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230" y="0"/>
            <a:ext cx="3342658" cy="6858000"/>
          </a:xfrm>
          <a:prstGeom prst="rect">
            <a:avLst/>
          </a:prstGeom>
        </p:spPr>
      </p:pic>
      <p:pic>
        <p:nvPicPr>
          <p:cNvPr id="5" name="Picture 4" descr="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42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88" y="0"/>
            <a:ext cx="3342658" cy="6858000"/>
          </a:xfrm>
          <a:prstGeom prst="rect">
            <a:avLst/>
          </a:prstGeom>
        </p:spPr>
      </p:pic>
      <p:pic>
        <p:nvPicPr>
          <p:cNvPr id="5" name="Picture 4" descr="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009" y="0"/>
            <a:ext cx="3342658" cy="6858000"/>
          </a:xfrm>
          <a:prstGeom prst="rect">
            <a:avLst/>
          </a:prstGeom>
        </p:spPr>
      </p:pic>
      <p:pic>
        <p:nvPicPr>
          <p:cNvPr id="4" name="Picture 3" descr="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2" y="0"/>
            <a:ext cx="3342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6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80" y="0"/>
            <a:ext cx="3342658" cy="6858000"/>
          </a:xfrm>
          <a:prstGeom prst="rect">
            <a:avLst/>
          </a:prstGeom>
        </p:spPr>
      </p:pic>
      <p:pic>
        <p:nvPicPr>
          <p:cNvPr id="4" name="Picture 3" descr="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93" y="0"/>
            <a:ext cx="3342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666" y="0"/>
            <a:ext cx="3342658" cy="6858000"/>
          </a:xfrm>
          <a:prstGeom prst="rect">
            <a:avLst/>
          </a:prstGeom>
        </p:spPr>
      </p:pic>
      <p:pic>
        <p:nvPicPr>
          <p:cNvPr id="4" name="Picture 3" descr="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82" y="0"/>
            <a:ext cx="3342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3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Macintosh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Lee</dc:creator>
  <cp:lastModifiedBy>Marissa Lee</cp:lastModifiedBy>
  <cp:revision>4</cp:revision>
  <dcterms:created xsi:type="dcterms:W3CDTF">2013-02-19T20:49:03Z</dcterms:created>
  <dcterms:modified xsi:type="dcterms:W3CDTF">2013-02-19T22:15:53Z</dcterms:modified>
</cp:coreProperties>
</file>