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4ADD-DBD3-3F4A-9E2F-CA83B2FE76BF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39DD-53AE-E04A-B5EA-1BAF9886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75331" y="5973052"/>
            <a:ext cx="2412391" cy="356522"/>
            <a:chOff x="5105822" y="5686490"/>
            <a:chExt cx="3153750" cy="267393"/>
          </a:xfrm>
        </p:grpSpPr>
        <p:sp>
          <p:nvSpPr>
            <p:cNvPr id="11" name="TextBox 10"/>
            <p:cNvSpPr txBox="1"/>
            <p:nvPr/>
          </p:nvSpPr>
          <p:spPr>
            <a:xfrm rot="18900000">
              <a:off x="5105822" y="5713532"/>
              <a:ext cx="108218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Arial"/>
                  <a:cs typeface="Arial"/>
                </a:rPr>
                <a:t>Unplanted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900000">
              <a:off x="5616528" y="5757675"/>
              <a:ext cx="13841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Microstegium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900000">
              <a:off x="6552138" y="5686490"/>
              <a:ext cx="100513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Panicum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8900000">
              <a:off x="7223639" y="5697091"/>
              <a:ext cx="1035933" cy="19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Sorghum</a:t>
              </a:r>
              <a:endParaRPr lang="en-US" sz="1100" i="1" dirty="0">
                <a:latin typeface="Arial"/>
                <a:cs typeface="Arial"/>
              </a:endParaRPr>
            </a:p>
          </p:txBody>
        </p:sp>
      </p:grpSp>
      <p:pic>
        <p:nvPicPr>
          <p:cNvPr id="5" name="Picture 4" descr="mono_BiomSoilmoiNoiNitri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2"/>
          <a:stretch/>
        </p:blipFill>
        <p:spPr>
          <a:xfrm>
            <a:off x="0" y="0"/>
            <a:ext cx="6858000" cy="5849082"/>
          </a:xfrm>
          <a:prstGeom prst="rect">
            <a:avLst/>
          </a:prstGeom>
        </p:spPr>
      </p:pic>
      <p:pic>
        <p:nvPicPr>
          <p:cNvPr id="23" name="Picture 22" descr="mono_BiomSoilmoiNoiNitri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4" b="942"/>
          <a:stretch/>
        </p:blipFill>
        <p:spPr>
          <a:xfrm>
            <a:off x="0" y="6559669"/>
            <a:ext cx="6858000" cy="44194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176685" y="5966832"/>
            <a:ext cx="2412391" cy="356522"/>
            <a:chOff x="5105822" y="5686490"/>
            <a:chExt cx="3153750" cy="267393"/>
          </a:xfrm>
        </p:grpSpPr>
        <p:sp>
          <p:nvSpPr>
            <p:cNvPr id="25" name="TextBox 24"/>
            <p:cNvSpPr txBox="1"/>
            <p:nvPr/>
          </p:nvSpPr>
          <p:spPr>
            <a:xfrm rot="18900000">
              <a:off x="5105822" y="5713532"/>
              <a:ext cx="108218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Arial"/>
                  <a:cs typeface="Arial"/>
                </a:rPr>
                <a:t>Unplanted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900000">
              <a:off x="5616528" y="5757675"/>
              <a:ext cx="13841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Microstegium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900000">
              <a:off x="6552138" y="5686490"/>
              <a:ext cx="100513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Panicum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8900000">
              <a:off x="7223639" y="5697091"/>
              <a:ext cx="1035933" cy="19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Sorghum</a:t>
              </a:r>
              <a:endParaRPr lang="en-US" sz="1100" i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_AmmonAmmonifTotiMinz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0" y="0"/>
            <a:ext cx="6858000" cy="5854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75331" y="5973052"/>
            <a:ext cx="2412391" cy="356522"/>
            <a:chOff x="5105822" y="5686490"/>
            <a:chExt cx="3153750" cy="267393"/>
          </a:xfrm>
        </p:grpSpPr>
        <p:sp>
          <p:nvSpPr>
            <p:cNvPr id="17" name="TextBox 16"/>
            <p:cNvSpPr txBox="1"/>
            <p:nvPr/>
          </p:nvSpPr>
          <p:spPr>
            <a:xfrm rot="18900000">
              <a:off x="5105822" y="5713532"/>
              <a:ext cx="108218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Arial"/>
                  <a:cs typeface="Arial"/>
                </a:rPr>
                <a:t>Unplanted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8900000">
              <a:off x="5616528" y="5757675"/>
              <a:ext cx="13841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Microstegium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8900000">
              <a:off x="6552138" y="5686490"/>
              <a:ext cx="100513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Panicum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900000">
              <a:off x="7223639" y="5697091"/>
              <a:ext cx="1035933" cy="19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Sorghum</a:t>
              </a:r>
              <a:endParaRPr lang="en-US" sz="1100" i="1" dirty="0">
                <a:latin typeface="Arial"/>
                <a:cs typeface="Arial"/>
              </a:endParaRPr>
            </a:p>
          </p:txBody>
        </p:sp>
      </p:grpSp>
      <p:pic>
        <p:nvPicPr>
          <p:cNvPr id="21" name="Picture 20" descr="mono_BiomSoilmoiNoiNitri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4" b="942"/>
          <a:stretch/>
        </p:blipFill>
        <p:spPr>
          <a:xfrm>
            <a:off x="0" y="6559669"/>
            <a:ext cx="6858000" cy="4419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176685" y="5966832"/>
            <a:ext cx="2412391" cy="356522"/>
            <a:chOff x="5105822" y="5686490"/>
            <a:chExt cx="3153750" cy="267393"/>
          </a:xfrm>
        </p:grpSpPr>
        <p:sp>
          <p:nvSpPr>
            <p:cNvPr id="23" name="TextBox 22"/>
            <p:cNvSpPr txBox="1"/>
            <p:nvPr/>
          </p:nvSpPr>
          <p:spPr>
            <a:xfrm rot="18900000">
              <a:off x="5105822" y="5713532"/>
              <a:ext cx="1082180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Arial"/>
                  <a:cs typeface="Arial"/>
                </a:rPr>
                <a:t>Unplanted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8900000">
              <a:off x="5616528" y="5757675"/>
              <a:ext cx="138414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Microstegium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900000">
              <a:off x="6552138" y="5686490"/>
              <a:ext cx="1005137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Panicum</a:t>
              </a:r>
              <a:endParaRPr lang="en-US" sz="1100" i="1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900000">
              <a:off x="7223639" y="5697091"/>
              <a:ext cx="1035933" cy="19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i="1" dirty="0" smtClean="0">
                  <a:latin typeface="Arial"/>
                  <a:cs typeface="Arial"/>
                </a:rPr>
                <a:t>Sorghum</a:t>
              </a:r>
              <a:endParaRPr lang="en-US" sz="1100" i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07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nsitytrtBiom_NhTotiAmmonMin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9144000"/>
          </a:xfrm>
          <a:prstGeom prst="rect">
            <a:avLst/>
          </a:prstGeom>
        </p:spPr>
      </p:pic>
      <p:pic>
        <p:nvPicPr>
          <p:cNvPr id="5" name="Picture 4" descr="densitytrtBiom_AmmonNitrifMinz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3" t="1805" b="70000"/>
          <a:stretch/>
        </p:blipFill>
        <p:spPr>
          <a:xfrm>
            <a:off x="5156200" y="50800"/>
            <a:ext cx="939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 User</dc:creator>
  <cp:lastModifiedBy>Marissa Lee</cp:lastModifiedBy>
  <cp:revision>14</cp:revision>
  <dcterms:created xsi:type="dcterms:W3CDTF">2013-09-10T00:01:53Z</dcterms:created>
  <dcterms:modified xsi:type="dcterms:W3CDTF">2014-09-15T16:35:06Z</dcterms:modified>
</cp:coreProperties>
</file>