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71" r:id="rId9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276" y="5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13787" y="1580651"/>
            <a:ext cx="1024762" cy="2214294"/>
            <a:chOff x="3267075" y="1548575"/>
            <a:chExt cx="1024762" cy="2214294"/>
          </a:xfrm>
        </p:grpSpPr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2B968F-81AA-4E23-AFCA-11409ABFD072}"/>
              </a:ext>
            </a:extLst>
          </p:cNvPr>
          <p:cNvSpPr txBox="1"/>
          <p:nvPr/>
        </p:nvSpPr>
        <p:spPr>
          <a:xfrm>
            <a:off x="1647825" y="684212"/>
            <a:ext cx="1198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2313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(206)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9D45384-DEB1-4F3D-893F-6343DBD6EAC4}"/>
              </a:ext>
            </a:extLst>
          </p:cNvPr>
          <p:cNvGrpSpPr/>
          <p:nvPr/>
        </p:nvGrpSpPr>
        <p:grpSpPr>
          <a:xfrm>
            <a:off x="3343275" y="1650718"/>
            <a:ext cx="1024762" cy="1346920"/>
            <a:chOff x="3343275" y="1650718"/>
            <a:chExt cx="1024762" cy="1346920"/>
          </a:xfrm>
        </p:grpSpPr>
        <p:sp>
          <p:nvSpPr>
            <p:cNvPr id="10" name="pt10"/>
            <p:cNvSpPr/>
            <p:nvPr/>
          </p:nvSpPr>
          <p:spPr>
            <a:xfrm>
              <a:off x="3375118" y="2853132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80749" y="2228652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C989FA-81DF-475B-9A89-AAB6E2D2A796}"/>
                </a:ext>
              </a:extLst>
            </p:cNvPr>
            <p:cNvGrpSpPr/>
            <p:nvPr/>
          </p:nvGrpSpPr>
          <p:grpSpPr>
            <a:xfrm>
              <a:off x="3343275" y="1650718"/>
              <a:ext cx="1024762" cy="1324049"/>
              <a:chOff x="3343275" y="1650718"/>
              <a:chExt cx="1024762" cy="13240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9BED930-EEF8-42FA-A333-66339A377464}"/>
                  </a:ext>
                </a:extLst>
              </p:cNvPr>
              <p:cNvGrpSpPr/>
              <p:nvPr/>
            </p:nvGrpSpPr>
            <p:grpSpPr>
              <a:xfrm>
                <a:off x="3343275" y="1650718"/>
                <a:ext cx="1024762" cy="405094"/>
                <a:chOff x="3343275" y="1272350"/>
                <a:chExt cx="1024762" cy="405094"/>
              </a:xfrm>
            </p:grpSpPr>
            <p:sp>
              <p:nvSpPr>
                <p:cNvPr id="4" name="tx4"/>
                <p:cNvSpPr/>
                <p:nvPr/>
              </p:nvSpPr>
              <p:spPr>
                <a:xfrm>
                  <a:off x="3343275" y="1272350"/>
                  <a:ext cx="1024762" cy="103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Number of times</a:t>
                  </a:r>
                </a:p>
              </p:txBody>
            </p:sp>
            <p:sp>
              <p:nvSpPr>
                <p:cNvPr id="5" name="tx5"/>
                <p:cNvSpPr/>
                <p:nvPr/>
              </p:nvSpPr>
              <p:spPr>
                <a:xfrm>
                  <a:off x="3343275" y="1424931"/>
                  <a:ext cx="745362" cy="101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cited across</a:t>
                  </a:r>
                </a:p>
              </p:txBody>
            </p:sp>
            <p:sp>
              <p:nvSpPr>
                <p:cNvPr id="6" name="tx6"/>
                <p:cNvSpPr/>
                <p:nvPr/>
              </p:nvSpPr>
              <p:spPr>
                <a:xfrm>
                  <a:off x="3343275" y="1546339"/>
                  <a:ext cx="877490" cy="131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guidelines (n):</a:t>
                  </a:r>
                </a:p>
              </p:txBody>
            </p:sp>
          </p:grpSp>
          <p:sp>
            <p:nvSpPr>
              <p:cNvPr id="11" name="pt11"/>
              <p:cNvSpPr/>
              <p:nvPr/>
            </p:nvSpPr>
            <p:spPr>
              <a:xfrm>
                <a:off x="3375118" y="2644972"/>
                <a:ext cx="144506" cy="144506"/>
              </a:xfrm>
              <a:prstGeom prst="ellipse">
                <a:avLst/>
              </a:prstGeom>
              <a:solidFill>
                <a:srgbClr val="FEE08B">
                  <a:alpha val="100000"/>
                </a:srgbClr>
              </a:solidFill>
              <a:ln w="9000" cap="rnd">
                <a:solidFill>
                  <a:srgbClr val="FEE08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t12"/>
              <p:cNvSpPr/>
              <p:nvPr/>
            </p:nvSpPr>
            <p:spPr>
              <a:xfrm>
                <a:off x="3375118" y="2436812"/>
                <a:ext cx="144506" cy="144506"/>
              </a:xfrm>
              <a:prstGeom prst="ellipse">
                <a:avLst/>
              </a:prstGeom>
              <a:solidFill>
                <a:srgbClr val="FDAE61">
                  <a:alpha val="100000"/>
                </a:srgbClr>
              </a:solidFill>
              <a:ln w="9000" cap="rnd">
                <a:solidFill>
                  <a:srgbClr val="FDAE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tx19"/>
              <p:cNvSpPr/>
              <p:nvPr/>
            </p:nvSpPr>
            <p:spPr>
              <a:xfrm>
                <a:off x="3594765" y="286988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</a:t>
                </a: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36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20" name="tx20"/>
              <p:cNvSpPr/>
              <p:nvPr/>
            </p:nvSpPr>
            <p:spPr>
              <a:xfrm>
                <a:off x="3632320" y="2659707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</a:t>
                </a: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13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21" name="tx21"/>
              <p:cNvSpPr/>
              <p:nvPr/>
            </p:nvSpPr>
            <p:spPr>
              <a:xfrm>
                <a:off x="3594765" y="2453697"/>
                <a:ext cx="229795" cy="110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(2)</a:t>
                </a:r>
              </a:p>
            </p:txBody>
          </p:sp>
          <p:sp>
            <p:nvSpPr>
              <p:cNvPr id="22" name="tx22"/>
              <p:cNvSpPr/>
              <p:nvPr/>
            </p:nvSpPr>
            <p:spPr>
              <a:xfrm>
                <a:off x="3594765" y="2249269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6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</a:t>
                </a: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2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)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4CF246-4ED4-451B-A6C5-C924D976B62E}"/>
              </a:ext>
            </a:extLst>
          </p:cNvPr>
          <p:cNvGrpSpPr/>
          <p:nvPr/>
        </p:nvGrpSpPr>
        <p:grpSpPr>
          <a:xfrm>
            <a:off x="1419225" y="1483030"/>
            <a:ext cx="1024976" cy="1532477"/>
            <a:chOff x="3343061" y="1650718"/>
            <a:chExt cx="1024976" cy="1532477"/>
          </a:xfrm>
        </p:grpSpPr>
        <p:sp>
          <p:nvSpPr>
            <p:cNvPr id="17" name="pt10">
              <a:extLst>
                <a:ext uri="{FF2B5EF4-FFF2-40B4-BE49-F238E27FC236}">
                  <a16:creationId xmlns:a16="http://schemas.microsoft.com/office/drawing/2014/main" id="{1200EF15-33DD-4C85-9B09-2A5C9B716884}"/>
                </a:ext>
              </a:extLst>
            </p:cNvPr>
            <p:cNvSpPr/>
            <p:nvPr/>
          </p:nvSpPr>
          <p:spPr>
            <a:xfrm>
              <a:off x="3391204" y="303868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4">
              <a:extLst>
                <a:ext uri="{FF2B5EF4-FFF2-40B4-BE49-F238E27FC236}">
                  <a16:creationId xmlns:a16="http://schemas.microsoft.com/office/drawing/2014/main" id="{E062FEE2-5D75-4CEB-8F9E-D9E56A6E1FCD}"/>
                </a:ext>
              </a:extLst>
            </p:cNvPr>
            <p:cNvSpPr/>
            <p:nvPr/>
          </p:nvSpPr>
          <p:spPr>
            <a:xfrm>
              <a:off x="3343061" y="2139970"/>
              <a:ext cx="252000" cy="252000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CD48BD-6A40-4DE2-8721-5B7D25520FA3}"/>
                </a:ext>
              </a:extLst>
            </p:cNvPr>
            <p:cNvGrpSpPr/>
            <p:nvPr/>
          </p:nvGrpSpPr>
          <p:grpSpPr>
            <a:xfrm>
              <a:off x="3343275" y="1650718"/>
              <a:ext cx="1024762" cy="1509755"/>
              <a:chOff x="3343275" y="1650718"/>
              <a:chExt cx="1024762" cy="150975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8E10FDC-58D3-4E13-83F4-471A54C867DD}"/>
                  </a:ext>
                </a:extLst>
              </p:cNvPr>
              <p:cNvGrpSpPr/>
              <p:nvPr/>
            </p:nvGrpSpPr>
            <p:grpSpPr>
              <a:xfrm>
                <a:off x="3343275" y="1650718"/>
                <a:ext cx="1024762" cy="405094"/>
                <a:chOff x="3343275" y="1272350"/>
                <a:chExt cx="1024762" cy="405094"/>
              </a:xfrm>
            </p:grpSpPr>
            <p:sp>
              <p:nvSpPr>
                <p:cNvPr id="34" name="tx4">
                  <a:extLst>
                    <a:ext uri="{FF2B5EF4-FFF2-40B4-BE49-F238E27FC236}">
                      <a16:creationId xmlns:a16="http://schemas.microsoft.com/office/drawing/2014/main" id="{B06A50C4-0D84-424E-9841-C30977231375}"/>
                    </a:ext>
                  </a:extLst>
                </p:cNvPr>
                <p:cNvSpPr/>
                <p:nvPr/>
              </p:nvSpPr>
              <p:spPr>
                <a:xfrm>
                  <a:off x="3343275" y="1272350"/>
                  <a:ext cx="1024762" cy="103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000" dirty="0">
                      <a:solidFill>
                        <a:srgbClr val="000000">
                          <a:alpha val="10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of times</a:t>
                  </a:r>
                </a:p>
              </p:txBody>
            </p:sp>
            <p:sp>
              <p:nvSpPr>
                <p:cNvPr id="35" name="tx5">
                  <a:extLst>
                    <a:ext uri="{FF2B5EF4-FFF2-40B4-BE49-F238E27FC236}">
                      <a16:creationId xmlns:a16="http://schemas.microsoft.com/office/drawing/2014/main" id="{50C476C6-B867-4288-A773-01C97840E719}"/>
                    </a:ext>
                  </a:extLst>
                </p:cNvPr>
                <p:cNvSpPr/>
                <p:nvPr/>
              </p:nvSpPr>
              <p:spPr>
                <a:xfrm>
                  <a:off x="3343275" y="1424931"/>
                  <a:ext cx="745362" cy="101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000" dirty="0">
                      <a:solidFill>
                        <a:srgbClr val="000000">
                          <a:alpha val="10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cited across</a:t>
                  </a:r>
                </a:p>
              </p:txBody>
            </p:sp>
            <p:sp>
              <p:nvSpPr>
                <p:cNvPr id="36" name="tx6">
                  <a:extLst>
                    <a:ext uri="{FF2B5EF4-FFF2-40B4-BE49-F238E27FC236}">
                      <a16:creationId xmlns:a16="http://schemas.microsoft.com/office/drawing/2014/main" id="{972FEE7C-DA7D-4D56-988F-8DAEF5A0D08B}"/>
                    </a:ext>
                  </a:extLst>
                </p:cNvPr>
                <p:cNvSpPr/>
                <p:nvPr/>
              </p:nvSpPr>
              <p:spPr>
                <a:xfrm>
                  <a:off x="3343275" y="1546339"/>
                  <a:ext cx="877490" cy="131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000" dirty="0">
                      <a:solidFill>
                        <a:srgbClr val="000000">
                          <a:alpha val="10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guidelines (n):</a:t>
                  </a:r>
                </a:p>
              </p:txBody>
            </p:sp>
          </p:grpSp>
          <p:sp>
            <p:nvSpPr>
              <p:cNvPr id="28" name="pt11">
                <a:extLst>
                  <a:ext uri="{FF2B5EF4-FFF2-40B4-BE49-F238E27FC236}">
                    <a16:creationId xmlns:a16="http://schemas.microsoft.com/office/drawing/2014/main" id="{0A80790F-5AB2-4C6B-9836-881B77063EAA}"/>
                  </a:ext>
                </a:extLst>
              </p:cNvPr>
              <p:cNvSpPr/>
              <p:nvPr/>
            </p:nvSpPr>
            <p:spPr>
              <a:xfrm>
                <a:off x="3373457" y="2775116"/>
                <a:ext cx="180000" cy="180000"/>
              </a:xfrm>
              <a:prstGeom prst="ellipse">
                <a:avLst/>
              </a:prstGeom>
              <a:solidFill>
                <a:srgbClr val="FEE08B">
                  <a:alpha val="100000"/>
                </a:srgbClr>
              </a:solidFill>
              <a:ln w="9000" cap="rnd">
                <a:solidFill>
                  <a:srgbClr val="FEE08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t12">
                <a:extLst>
                  <a:ext uri="{FF2B5EF4-FFF2-40B4-BE49-F238E27FC236}">
                    <a16:creationId xmlns:a16="http://schemas.microsoft.com/office/drawing/2014/main" id="{345CB360-DED1-4F0B-B331-C4CF0FA8729E}"/>
                  </a:ext>
                </a:extLst>
              </p:cNvPr>
              <p:cNvSpPr/>
              <p:nvPr/>
            </p:nvSpPr>
            <p:spPr>
              <a:xfrm>
                <a:off x="3361061" y="2475543"/>
                <a:ext cx="216000" cy="216000"/>
              </a:xfrm>
              <a:prstGeom prst="ellipse">
                <a:avLst/>
              </a:prstGeom>
              <a:solidFill>
                <a:srgbClr val="FDAE61">
                  <a:alpha val="100000"/>
                </a:srgbClr>
              </a:solidFill>
              <a:ln w="9000" cap="rnd">
                <a:solidFill>
                  <a:srgbClr val="FDAE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tx19">
                <a:extLst>
                  <a:ext uri="{FF2B5EF4-FFF2-40B4-BE49-F238E27FC236}">
                    <a16:creationId xmlns:a16="http://schemas.microsoft.com/office/drawing/2014/main" id="{3A956FA7-83CB-4EF1-BE7D-47A92DD00630}"/>
                  </a:ext>
                </a:extLst>
              </p:cNvPr>
              <p:cNvSpPr/>
              <p:nvPr/>
            </p:nvSpPr>
            <p:spPr>
              <a:xfrm>
                <a:off x="3656854" y="3055589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GB"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1" name="tx20">
                <a:extLst>
                  <a:ext uri="{FF2B5EF4-FFF2-40B4-BE49-F238E27FC236}">
                    <a16:creationId xmlns:a16="http://schemas.microsoft.com/office/drawing/2014/main" id="{DBA39BF3-FB59-4659-AAE7-A1A3EFBF6B5F}"/>
                  </a:ext>
                </a:extLst>
              </p:cNvPr>
              <p:cNvSpPr/>
              <p:nvPr/>
            </p:nvSpPr>
            <p:spPr>
              <a:xfrm>
                <a:off x="3691698" y="2812674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GB"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2" name="tx21">
                <a:extLst>
                  <a:ext uri="{FF2B5EF4-FFF2-40B4-BE49-F238E27FC236}">
                    <a16:creationId xmlns:a16="http://schemas.microsoft.com/office/drawing/2014/main" id="{AB7A7E2C-254A-4672-AE29-ABF7C92A72AE}"/>
                  </a:ext>
                </a:extLst>
              </p:cNvPr>
              <p:cNvSpPr/>
              <p:nvPr/>
            </p:nvSpPr>
            <p:spPr>
              <a:xfrm>
                <a:off x="3687931" y="2528175"/>
                <a:ext cx="229795" cy="110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(2)</a:t>
                </a:r>
              </a:p>
            </p:txBody>
          </p:sp>
          <p:sp>
            <p:nvSpPr>
              <p:cNvPr id="33" name="tx22">
                <a:extLst>
                  <a:ext uri="{FF2B5EF4-FFF2-40B4-BE49-F238E27FC236}">
                    <a16:creationId xmlns:a16="http://schemas.microsoft.com/office/drawing/2014/main" id="{CA9778BA-4359-4E82-8021-9FB585FE751C}"/>
                  </a:ext>
                </a:extLst>
              </p:cNvPr>
              <p:cNvSpPr/>
              <p:nvPr/>
            </p:nvSpPr>
            <p:spPr>
              <a:xfrm>
                <a:off x="3687931" y="2216731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GB"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3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877759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2030340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151748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411355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630811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850267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3069723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3289179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2"/>
            <p:cNvSpPr/>
            <p:nvPr/>
          </p:nvSpPr>
          <p:spPr>
            <a:xfrm>
              <a:off x="3556120" y="2418724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56120" y="2638180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85763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(37)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307709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329654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(3)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67075" y="1768031"/>
            <a:ext cx="1024762" cy="1775382"/>
            <a:chOff x="3267075" y="1768031"/>
            <a:chExt cx="1024762" cy="1775382"/>
          </a:xfrm>
        </p:grpSpPr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3556119" y="2326938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19" y="2541124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19" y="276199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19" y="298144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9926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1871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(2)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319</Words>
  <Application>Microsoft Office PowerPoint</Application>
  <PresentationFormat>Custom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25</cp:revision>
  <dcterms:created xsi:type="dcterms:W3CDTF">2015-07-14T21:05:00Z</dcterms:created>
  <dcterms:modified xsi:type="dcterms:W3CDTF">2020-11-30T15:51:57Z</dcterms:modified>
</cp:coreProperties>
</file>