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3" autoAdjust="0"/>
    <p:restoredTop sz="94660"/>
  </p:normalViewPr>
  <p:slideViewPr>
    <p:cSldViewPr snapToGrid="0">
      <p:cViewPr varScale="1">
        <p:scale>
          <a:sx n="115" d="100"/>
          <a:sy n="115" d="100"/>
        </p:scale>
        <p:origin x="-96" y="-3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B1C15ACE-9E53-4CE2-8BB4-A68A2626C563}" type="datetimeFigureOut">
              <a:rPr lang="en-US" smtClean="0"/>
              <a:t>12/30/20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87AFA98-6726-4C5C-8F1C-FB208357BF39}" type="slidenum">
              <a:rPr lang="en-US" smtClean="0"/>
              <a:t>‹#›</a:t>
            </a:fld>
            <a:endParaRPr lang="en-US"/>
          </a:p>
        </p:txBody>
      </p:sp>
    </p:spTree>
    <p:extLst>
      <p:ext uri="{BB962C8B-B14F-4D97-AF65-F5344CB8AC3E}">
        <p14:creationId xmlns:p14="http://schemas.microsoft.com/office/powerpoint/2010/main" val="11755491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12/30/20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12/30/20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12/30/20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12/30/20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12/30/20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12/30/20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12/30/20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12/30/20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More About Metadata!</a:t>
            </a:r>
          </a:p>
        </p:txBody>
      </p:sp>
      <p:sp>
        <p:nvSpPr>
          <p:cNvPr id="3" name="Subtitle 2"/>
          <p:cNvSpPr>
            <a:spLocks noGrp="1"/>
          </p:cNvSpPr>
          <p:nvPr>
            <p:ph type="subTitle" idx="1"/>
          </p:nvPr>
        </p:nvSpPr>
        <p:spPr/>
        <p:txBody>
          <a:bodyPr/>
          <a:lstStyle/>
          <a:p>
            <a:r>
              <a:rPr lang="en-US" dirty="0"/>
              <a:t>Digital Humanities</a:t>
            </a:r>
          </a:p>
        </p:txBody>
      </p:sp>
    </p:spTree>
    <p:extLst>
      <p:ext uri="{BB962C8B-B14F-4D97-AF65-F5344CB8AC3E}">
        <p14:creationId xmlns:p14="http://schemas.microsoft.com/office/powerpoint/2010/main" val="4129968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What do you think of Cory Doctorow’s thoughts about metadata?</a:t>
            </a:r>
          </a:p>
          <a:p>
            <a:pPr lvl="1"/>
            <a:r>
              <a:rPr lang="en-US" dirty="0"/>
              <a:t>Is it fair?</a:t>
            </a:r>
          </a:p>
          <a:p>
            <a:pPr lvl="1"/>
            <a:r>
              <a:rPr lang="en-US" dirty="0"/>
              <a:t>Does he go to far?</a:t>
            </a:r>
          </a:p>
        </p:txBody>
      </p:sp>
    </p:spTree>
    <p:extLst>
      <p:ext uri="{BB962C8B-B14F-4D97-AF65-F5344CB8AC3E}">
        <p14:creationId xmlns:p14="http://schemas.microsoft.com/office/powerpoint/2010/main" val="226614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time!</a:t>
            </a:r>
          </a:p>
        </p:txBody>
      </p:sp>
      <p:sp>
        <p:nvSpPr>
          <p:cNvPr id="3" name="Content Placeholder 2"/>
          <p:cNvSpPr>
            <a:spLocks noGrp="1"/>
          </p:cNvSpPr>
          <p:nvPr>
            <p:ph idx="1"/>
          </p:nvPr>
        </p:nvSpPr>
        <p:spPr/>
        <p:txBody>
          <a:bodyPr/>
          <a:lstStyle/>
          <a:p>
            <a:r>
              <a:rPr lang="en-US" dirty="0"/>
              <a:t>Lab #1 – Keyword Description</a:t>
            </a:r>
          </a:p>
          <a:p>
            <a:r>
              <a:rPr lang="en-US" dirty="0"/>
              <a:t>Lab #2 – Observation Description</a:t>
            </a:r>
          </a:p>
        </p:txBody>
      </p:sp>
    </p:spTree>
    <p:extLst>
      <p:ext uri="{BB962C8B-B14F-4D97-AF65-F5344CB8AC3E}">
        <p14:creationId xmlns:p14="http://schemas.microsoft.com/office/powerpoint/2010/main" val="1345567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class…</a:t>
            </a:r>
          </a:p>
        </p:txBody>
      </p:sp>
      <p:sp>
        <p:nvSpPr>
          <p:cNvPr id="3" name="Content Placeholder 2"/>
          <p:cNvSpPr>
            <a:spLocks noGrp="1"/>
          </p:cNvSpPr>
          <p:nvPr>
            <p:ph idx="1"/>
          </p:nvPr>
        </p:nvSpPr>
        <p:spPr/>
        <p:txBody>
          <a:bodyPr/>
          <a:lstStyle/>
          <a:p>
            <a:r>
              <a:rPr lang="en-US" dirty="0"/>
              <a:t>Digital Identity and Engagement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558" y="2150368"/>
            <a:ext cx="6192762" cy="3901440"/>
          </a:xfrm>
          <a:prstGeom prst="rect">
            <a:avLst/>
          </a:prstGeom>
        </p:spPr>
      </p:pic>
    </p:spTree>
    <p:extLst>
      <p:ext uri="{BB962C8B-B14F-4D97-AF65-F5344CB8AC3E}">
        <p14:creationId xmlns:p14="http://schemas.microsoft.com/office/powerpoint/2010/main" val="113617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Metacrap</a:t>
            </a:r>
            <a:r>
              <a:rPr lang="en-US" dirty="0"/>
              <a:t>!</a:t>
            </a:r>
          </a:p>
        </p:txBody>
      </p:sp>
      <p:sp>
        <p:nvSpPr>
          <p:cNvPr id="3" name="Content Placeholder 2"/>
          <p:cNvSpPr>
            <a:spLocks noGrp="1"/>
          </p:cNvSpPr>
          <p:nvPr>
            <p:ph idx="1"/>
          </p:nvPr>
        </p:nvSpPr>
        <p:spPr/>
        <p:txBody>
          <a:bodyPr/>
          <a:lstStyle/>
          <a:p>
            <a:r>
              <a:rPr lang="en-US" dirty="0"/>
              <a:t>In his oft-quoted diatribe, "</a:t>
            </a:r>
            <a:r>
              <a:rPr lang="en-US" dirty="0" err="1"/>
              <a:t>Metacrap</a:t>
            </a:r>
            <a:r>
              <a:rPr lang="en-US" dirty="0"/>
              <a:t>: Putting the Torch to the Seven Straw-men of the Meta-Utopia," journalist, blogger, and science fiction writer Cory Doctorow enumerates what he describes as the "seven insurmountable obstacles between the world as we know it and meta-utopia." </a:t>
            </a:r>
          </a:p>
          <a:p>
            <a:r>
              <a:rPr lang="en-US" dirty="0"/>
              <a:t>In this piece, Doctorow, a great proponent of making digital content as widely available as possible, puts forth his arguments for the thesis that metadata created by humans will never have widespread utility as an aid to resource discovery on the Web.  These arguments are paraphrased as follows.</a:t>
            </a:r>
          </a:p>
          <a:p>
            <a:endParaRPr lang="en-US" dirty="0"/>
          </a:p>
        </p:txBody>
      </p:sp>
    </p:spTree>
    <p:extLst>
      <p:ext uri="{BB962C8B-B14F-4D97-AF65-F5344CB8AC3E}">
        <p14:creationId xmlns:p14="http://schemas.microsoft.com/office/powerpoint/2010/main" val="98608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"People lie." </a:t>
            </a:r>
            <a:endParaRPr lang="en-US" dirty="0"/>
          </a:p>
        </p:txBody>
      </p:sp>
      <p:sp>
        <p:nvSpPr>
          <p:cNvPr id="3" name="Content Placeholder 2"/>
          <p:cNvSpPr>
            <a:spLocks noGrp="1"/>
          </p:cNvSpPr>
          <p:nvPr>
            <p:ph idx="1"/>
          </p:nvPr>
        </p:nvSpPr>
        <p:spPr/>
        <p:txBody>
          <a:bodyPr/>
          <a:lstStyle/>
          <a:p>
            <a:r>
              <a:rPr lang="en-US" dirty="0"/>
              <a:t>Metadata on the Web cannot be trusted, because there are many unscrupulous Web content creators that publish misleading or dishonest metadata in order to draw additional traffic to their sites.</a:t>
            </a:r>
          </a:p>
          <a:p>
            <a:endParaRPr lang="en-US" dirty="0"/>
          </a:p>
        </p:txBody>
      </p:sp>
    </p:spTree>
    <p:extLst>
      <p:ext uri="{BB962C8B-B14F-4D97-AF65-F5344CB8AC3E}">
        <p14:creationId xmlns:p14="http://schemas.microsoft.com/office/powerpoint/2010/main" val="2213936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"People are lazy." </a:t>
            </a:r>
            <a:endParaRPr lang="en-US" dirty="0"/>
          </a:p>
        </p:txBody>
      </p:sp>
      <p:sp>
        <p:nvSpPr>
          <p:cNvPr id="3" name="Content Placeholder 2"/>
          <p:cNvSpPr>
            <a:spLocks noGrp="1"/>
          </p:cNvSpPr>
          <p:nvPr>
            <p:ph idx="1"/>
          </p:nvPr>
        </p:nvSpPr>
        <p:spPr/>
        <p:txBody>
          <a:bodyPr/>
          <a:lstStyle/>
          <a:p>
            <a:r>
              <a:rPr lang="en-US" dirty="0"/>
              <a:t>Most Web content publishers are not sufficiently motivated to do the labor involved in carefully cataloging the content that they publish.</a:t>
            </a:r>
          </a:p>
          <a:p>
            <a:endParaRPr lang="en-US" dirty="0"/>
          </a:p>
        </p:txBody>
      </p:sp>
    </p:spTree>
    <p:extLst>
      <p:ext uri="{BB962C8B-B14F-4D97-AF65-F5344CB8AC3E}">
        <p14:creationId xmlns:p14="http://schemas.microsoft.com/office/powerpoint/2010/main" val="268139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"People are stupid."</a:t>
            </a:r>
            <a:endParaRPr lang="en-US" dirty="0"/>
          </a:p>
        </p:txBody>
      </p:sp>
      <p:sp>
        <p:nvSpPr>
          <p:cNvPr id="3" name="Content Placeholder 2"/>
          <p:cNvSpPr>
            <a:spLocks noGrp="1"/>
          </p:cNvSpPr>
          <p:nvPr>
            <p:ph idx="1"/>
          </p:nvPr>
        </p:nvSpPr>
        <p:spPr/>
        <p:txBody>
          <a:bodyPr/>
          <a:lstStyle/>
          <a:p>
            <a:r>
              <a:rPr lang="en-US" dirty="0"/>
              <a:t>Most Web content publishers are not smart enough to catalog effectively the content that they publish.</a:t>
            </a:r>
          </a:p>
          <a:p>
            <a:endParaRPr lang="en-US" dirty="0"/>
          </a:p>
        </p:txBody>
      </p:sp>
    </p:spTree>
    <p:extLst>
      <p:ext uri="{BB962C8B-B14F-4D97-AF65-F5344CB8AC3E}">
        <p14:creationId xmlns:p14="http://schemas.microsoft.com/office/powerpoint/2010/main" val="257107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"Mission: Impossible -know thyself." </a:t>
            </a:r>
            <a:endParaRPr lang="en-US" dirty="0"/>
          </a:p>
        </p:txBody>
      </p:sp>
      <p:sp>
        <p:nvSpPr>
          <p:cNvPr id="3" name="Content Placeholder 2"/>
          <p:cNvSpPr>
            <a:spLocks noGrp="1"/>
          </p:cNvSpPr>
          <p:nvPr>
            <p:ph idx="1"/>
          </p:nvPr>
        </p:nvSpPr>
        <p:spPr/>
        <p:txBody>
          <a:bodyPr/>
          <a:lstStyle/>
          <a:p>
            <a:r>
              <a:rPr lang="en-US" dirty="0"/>
              <a:t>Metadata on the Web cannot be trusted, because there are many Web content creators who inadvertently publish misleading metadata.</a:t>
            </a:r>
          </a:p>
          <a:p>
            <a:endParaRPr lang="en-US" dirty="0"/>
          </a:p>
        </p:txBody>
      </p:sp>
    </p:spTree>
    <p:extLst>
      <p:ext uri="{BB962C8B-B14F-4D97-AF65-F5344CB8AC3E}">
        <p14:creationId xmlns:p14="http://schemas.microsoft.com/office/powerpoint/2010/main" val="62439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"Schemas aren't neutral."</a:t>
            </a:r>
            <a:endParaRPr lang="en-US" dirty="0"/>
          </a:p>
        </p:txBody>
      </p:sp>
      <p:sp>
        <p:nvSpPr>
          <p:cNvPr id="3" name="Content Placeholder 2"/>
          <p:cNvSpPr>
            <a:spLocks noGrp="1"/>
          </p:cNvSpPr>
          <p:nvPr>
            <p:ph idx="1"/>
          </p:nvPr>
        </p:nvSpPr>
        <p:spPr/>
        <p:txBody>
          <a:bodyPr/>
          <a:lstStyle/>
          <a:p>
            <a:r>
              <a:rPr lang="en-US" dirty="0"/>
              <a:t>Classification schemes are subjective.</a:t>
            </a:r>
          </a:p>
          <a:p>
            <a:endParaRPr lang="en-US" dirty="0"/>
          </a:p>
        </p:txBody>
      </p:sp>
    </p:spTree>
    <p:extLst>
      <p:ext uri="{BB962C8B-B14F-4D97-AF65-F5344CB8AC3E}">
        <p14:creationId xmlns:p14="http://schemas.microsoft.com/office/powerpoint/2010/main" val="404640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"Metrics influence results." </a:t>
            </a:r>
            <a:endParaRPr lang="en-US" dirty="0"/>
          </a:p>
        </p:txBody>
      </p:sp>
      <p:sp>
        <p:nvSpPr>
          <p:cNvPr id="3" name="Content Placeholder 2"/>
          <p:cNvSpPr>
            <a:spLocks noGrp="1"/>
          </p:cNvSpPr>
          <p:nvPr>
            <p:ph idx="1"/>
          </p:nvPr>
        </p:nvSpPr>
        <p:spPr/>
        <p:txBody>
          <a:bodyPr/>
          <a:lstStyle/>
          <a:p>
            <a:r>
              <a:rPr lang="en-US" dirty="0"/>
              <a:t>Competing metadata standards bodies will never agree.</a:t>
            </a:r>
          </a:p>
          <a:p>
            <a:endParaRPr lang="en-US" dirty="0"/>
          </a:p>
        </p:txBody>
      </p:sp>
    </p:spTree>
    <p:extLst>
      <p:ext uri="{BB962C8B-B14F-4D97-AF65-F5344CB8AC3E}">
        <p14:creationId xmlns:p14="http://schemas.microsoft.com/office/powerpoint/2010/main" val="66092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"There's more than one way to describe something." </a:t>
            </a:r>
            <a:endParaRPr lang="en-US" dirty="0"/>
          </a:p>
        </p:txBody>
      </p:sp>
      <p:sp>
        <p:nvSpPr>
          <p:cNvPr id="3" name="Content Placeholder 2"/>
          <p:cNvSpPr>
            <a:spLocks noGrp="1"/>
          </p:cNvSpPr>
          <p:nvPr>
            <p:ph idx="1"/>
          </p:nvPr>
        </p:nvSpPr>
        <p:spPr/>
        <p:txBody>
          <a:bodyPr/>
          <a:lstStyle/>
          <a:p>
            <a:r>
              <a:rPr lang="en-US" dirty="0"/>
              <a:t>Resource description is subjective.</a:t>
            </a:r>
          </a:p>
          <a:p>
            <a:endParaRPr lang="en-US" dirty="0"/>
          </a:p>
        </p:txBody>
      </p:sp>
    </p:spTree>
    <p:extLst>
      <p:ext uri="{BB962C8B-B14F-4D97-AF65-F5344CB8AC3E}">
        <p14:creationId xmlns:p14="http://schemas.microsoft.com/office/powerpoint/2010/main" val="191922837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13</TotalTime>
  <Words>238</Words>
  <Application>Microsoft Macintosh PowerPoint</Application>
  <PresentationFormat>Custom</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Atlas</vt:lpstr>
      <vt:lpstr>More About Metadata!</vt:lpstr>
      <vt:lpstr>Metacrap!</vt:lpstr>
      <vt:lpstr>"People lie." </vt:lpstr>
      <vt:lpstr>"People are lazy." </vt:lpstr>
      <vt:lpstr>"People are stupid."</vt:lpstr>
      <vt:lpstr>"Mission: Impossible -know thyself." </vt:lpstr>
      <vt:lpstr>"Schemas aren't neutral."</vt:lpstr>
      <vt:lpstr>"Metrics influence results." </vt:lpstr>
      <vt:lpstr>"There's more than one way to describe something." </vt:lpstr>
      <vt:lpstr>Discussion…</vt:lpstr>
      <vt:lpstr>Lab time!</vt:lpstr>
      <vt:lpstr>Next class…</vt:lpstr>
    </vt:vector>
  </TitlesOfParts>
  <Company>Marist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Metadata!</dc:title>
  <dc:creator>John F Ansley</dc:creator>
  <cp:lastModifiedBy>Ross</cp:lastModifiedBy>
  <cp:revision>3</cp:revision>
  <cp:lastPrinted>2018-09-24T20:35:29Z</cp:lastPrinted>
  <dcterms:created xsi:type="dcterms:W3CDTF">2018-09-24T20:22:30Z</dcterms:created>
  <dcterms:modified xsi:type="dcterms:W3CDTF">2020-12-30T14:58:20Z</dcterms:modified>
</cp:coreProperties>
</file>