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sphere1.png" id="13" name="Google Shape;13;p2"/>
          <p:cNvPicPr preferRelativeResize="0"/>
          <p:nvPr/>
        </p:nvPicPr>
        <p:blipFill rotWithShape="1">
          <a:blip r:embed="rId2">
            <a:alphaModFix/>
          </a:blip>
          <a:srcRect b="0" l="0" r="0" t="0"/>
          <a:stretch/>
        </p:blipFill>
        <p:spPr>
          <a:xfrm>
            <a:off x="6850374" y="0"/>
            <a:ext cx="2293626" cy="6858000"/>
          </a:xfrm>
          <a:prstGeom prst="rect">
            <a:avLst/>
          </a:prstGeom>
          <a:noFill/>
          <a:ln>
            <a:noFill/>
          </a:ln>
        </p:spPr>
      </p:pic>
      <p:sp>
        <p:nvSpPr>
          <p:cNvPr id="14" name="Google Shape;14;p2"/>
          <p:cNvSpPr txBox="1"/>
          <p:nvPr>
            <p:ph idx="1" type="subTitle"/>
          </p:nvPr>
        </p:nvSpPr>
        <p:spPr>
          <a:xfrm>
            <a:off x="2438400" y="3581400"/>
            <a:ext cx="3962400" cy="2133600"/>
          </a:xfrm>
          <a:prstGeom prst="rect">
            <a:avLst/>
          </a:prstGeom>
          <a:noFill/>
          <a:ln>
            <a:noFill/>
          </a:ln>
        </p:spPr>
        <p:txBody>
          <a:bodyPr anchorCtr="0" anchor="t" bIns="45700" lIns="91425" spcFirstLastPara="1" rIns="91425" wrap="square" tIns="45700">
            <a:noAutofit/>
          </a:bodyPr>
          <a:lstStyle>
            <a:lvl1pPr lvl="0" algn="r">
              <a:spcBef>
                <a:spcPts val="280"/>
              </a:spcBef>
              <a:spcAft>
                <a:spcPts val="0"/>
              </a:spcAft>
              <a:buSzPts val="1400"/>
              <a:buNone/>
              <a:defRPr sz="1400">
                <a:solidFill>
                  <a:schemeClr val="dk2"/>
                </a:solidFill>
              </a:defRPr>
            </a:lvl1pPr>
            <a:lvl2pPr lvl="1" algn="ctr">
              <a:spcBef>
                <a:spcPts val="280"/>
              </a:spcBef>
              <a:spcAft>
                <a:spcPts val="0"/>
              </a:spcAft>
              <a:buSzPts val="1400"/>
              <a:buNone/>
              <a:defRPr>
                <a:solidFill>
                  <a:srgbClr val="888888"/>
                </a:solidFill>
              </a:defRPr>
            </a:lvl2pPr>
            <a:lvl3pPr lvl="2" algn="ctr">
              <a:spcBef>
                <a:spcPts val="280"/>
              </a:spcBef>
              <a:spcAft>
                <a:spcPts val="0"/>
              </a:spcAft>
              <a:buSzPts val="1400"/>
              <a:buNone/>
              <a:defRPr>
                <a:solidFill>
                  <a:srgbClr val="888888"/>
                </a:solidFill>
              </a:defRPr>
            </a:lvl3pPr>
            <a:lvl4pPr lvl="3" algn="ctr">
              <a:spcBef>
                <a:spcPts val="280"/>
              </a:spcBef>
              <a:spcAft>
                <a:spcPts val="0"/>
              </a:spcAft>
              <a:buSzPts val="14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8"/>
              </a:spcBef>
              <a:spcAft>
                <a:spcPts val="0"/>
              </a:spcAft>
              <a:buSzPts val="1400"/>
              <a:buNone/>
              <a:defRPr>
                <a:solidFill>
                  <a:srgbClr val="888888"/>
                </a:solidFill>
              </a:defRPr>
            </a:lvl6pPr>
            <a:lvl7pPr lvl="6" algn="ctr">
              <a:spcBef>
                <a:spcPts val="288"/>
              </a:spcBef>
              <a:spcAft>
                <a:spcPts val="0"/>
              </a:spcAft>
              <a:buSzPts val="1400"/>
              <a:buNone/>
              <a:defRPr>
                <a:solidFill>
                  <a:srgbClr val="888888"/>
                </a:solidFill>
              </a:defRPr>
            </a:lvl7pPr>
            <a:lvl8pPr lvl="7" algn="ctr">
              <a:spcBef>
                <a:spcPts val="288"/>
              </a:spcBef>
              <a:spcAft>
                <a:spcPts val="0"/>
              </a:spcAft>
              <a:buSzPts val="1400"/>
              <a:buNone/>
              <a:defRPr>
                <a:solidFill>
                  <a:srgbClr val="888888"/>
                </a:solidFill>
              </a:defRPr>
            </a:lvl8pPr>
            <a:lvl9pPr lvl="8" algn="ctr">
              <a:spcBef>
                <a:spcPts val="288"/>
              </a:spcBef>
              <a:spcAft>
                <a:spcPts val="0"/>
              </a:spcAft>
              <a:buSzPts val="1400"/>
              <a:buNone/>
              <a:defRPr>
                <a:solidFill>
                  <a:srgbClr val="888888"/>
                </a:solidFill>
              </a:defRPr>
            </a:lvl9pPr>
          </a:lstStyle>
          <a:p/>
        </p:txBody>
      </p:sp>
      <p:sp>
        <p:nvSpPr>
          <p:cNvPr id="15" name="Google Shape;15;p2"/>
          <p:cNvSpPr txBox="1"/>
          <p:nvPr>
            <p:ph type="title"/>
          </p:nvPr>
        </p:nvSpPr>
        <p:spPr>
          <a:xfrm>
            <a:off x="2438400" y="1447800"/>
            <a:ext cx="39624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3582988"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414976" y="6400800"/>
            <a:ext cx="457200" cy="152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rgbClr val="7F7F7F"/>
                </a:solidFill>
                <a:latin typeface="Calibri"/>
                <a:ea typeface="Calibri"/>
                <a:cs typeface="Calibri"/>
                <a:sym typeface="Calibri"/>
              </a:defRPr>
            </a:lvl1pPr>
            <a:lvl2pPr indent="0" lvl="1" marL="0" algn="r">
              <a:spcBef>
                <a:spcPts val="0"/>
              </a:spcBef>
              <a:buNone/>
              <a:defRPr b="0" i="0" sz="1050" u="none" cap="none" strike="noStrike">
                <a:solidFill>
                  <a:srgbClr val="7F7F7F"/>
                </a:solidFill>
                <a:latin typeface="Calibri"/>
                <a:ea typeface="Calibri"/>
                <a:cs typeface="Calibri"/>
                <a:sym typeface="Calibri"/>
              </a:defRPr>
            </a:lvl2pPr>
            <a:lvl3pPr indent="0" lvl="2" marL="0" algn="r">
              <a:spcBef>
                <a:spcPts val="0"/>
              </a:spcBef>
              <a:buNone/>
              <a:defRPr b="0" i="0" sz="1050" u="none" cap="none" strike="noStrike">
                <a:solidFill>
                  <a:srgbClr val="7F7F7F"/>
                </a:solidFill>
                <a:latin typeface="Calibri"/>
                <a:ea typeface="Calibri"/>
                <a:cs typeface="Calibri"/>
                <a:sym typeface="Calibri"/>
              </a:defRPr>
            </a:lvl3pPr>
            <a:lvl4pPr indent="0" lvl="3" marL="0" algn="r">
              <a:spcBef>
                <a:spcPts val="0"/>
              </a:spcBef>
              <a:buNone/>
              <a:defRPr b="0" i="0" sz="1050" u="none" cap="none" strike="noStrike">
                <a:solidFill>
                  <a:srgbClr val="7F7F7F"/>
                </a:solidFill>
                <a:latin typeface="Calibri"/>
                <a:ea typeface="Calibri"/>
                <a:cs typeface="Calibri"/>
                <a:sym typeface="Calibri"/>
              </a:defRPr>
            </a:lvl4pPr>
            <a:lvl5pPr indent="0" lvl="4" marL="0" algn="r">
              <a:spcBef>
                <a:spcPts val="0"/>
              </a:spcBef>
              <a:buNone/>
              <a:defRPr b="0" i="0" sz="1050" u="none" cap="none" strike="noStrike">
                <a:solidFill>
                  <a:srgbClr val="7F7F7F"/>
                </a:solidFill>
                <a:latin typeface="Calibri"/>
                <a:ea typeface="Calibri"/>
                <a:cs typeface="Calibri"/>
                <a:sym typeface="Calibri"/>
              </a:defRPr>
            </a:lvl5pPr>
            <a:lvl6pPr indent="0" lvl="5" marL="0" algn="r">
              <a:spcBef>
                <a:spcPts val="0"/>
              </a:spcBef>
              <a:buNone/>
              <a:defRPr b="0" i="0" sz="1050" u="none" cap="none" strike="noStrike">
                <a:solidFill>
                  <a:srgbClr val="7F7F7F"/>
                </a:solidFill>
                <a:latin typeface="Calibri"/>
                <a:ea typeface="Calibri"/>
                <a:cs typeface="Calibri"/>
                <a:sym typeface="Calibri"/>
              </a:defRPr>
            </a:lvl6pPr>
            <a:lvl7pPr indent="0" lvl="6" marL="0" algn="r">
              <a:spcBef>
                <a:spcPts val="0"/>
              </a:spcBef>
              <a:buNone/>
              <a:defRPr b="0" i="0" sz="1050" u="none" cap="none" strike="noStrike">
                <a:solidFill>
                  <a:srgbClr val="7F7F7F"/>
                </a:solidFill>
                <a:latin typeface="Calibri"/>
                <a:ea typeface="Calibri"/>
                <a:cs typeface="Calibri"/>
                <a:sym typeface="Calibri"/>
              </a:defRPr>
            </a:lvl7pPr>
            <a:lvl8pPr indent="0" lvl="7" marL="0" algn="r">
              <a:spcBef>
                <a:spcPts val="0"/>
              </a:spcBef>
              <a:buNone/>
              <a:defRPr b="0" i="0" sz="1050" u="none" cap="none" strike="noStrike">
                <a:solidFill>
                  <a:srgbClr val="7F7F7F"/>
                </a:solidFill>
                <a:latin typeface="Calibri"/>
                <a:ea typeface="Calibri"/>
                <a:cs typeface="Calibri"/>
                <a:sym typeface="Calibri"/>
              </a:defRPr>
            </a:lvl8pPr>
            <a:lvl9pPr indent="0" lvl="8" marL="0" algn="r">
              <a:spcBef>
                <a:spcPts val="0"/>
              </a:spcBef>
              <a:buNone/>
              <a:defRPr b="0" i="0" sz="105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2"/>
          <p:cNvSpPr txBox="1"/>
          <p:nvPr>
            <p:ph idx="11" type="ftr"/>
          </p:nvPr>
        </p:nvSpPr>
        <p:spPr>
          <a:xfrm>
            <a:off x="3581400"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571499" y="1485899"/>
            <a:ext cx="5714999" cy="365760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
        <p:nvSpPr>
          <p:cNvPr id="74" name="Google Shape;74;p11"/>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11"/>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541338" y="190501"/>
            <a:ext cx="5851525" cy="601980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
        <p:nvSpPr>
          <p:cNvPr id="80" name="Google Shape;80;p12"/>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12"/>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idx="1" type="body"/>
          </p:nvPr>
        </p:nvSpPr>
        <p:spPr>
          <a:xfrm>
            <a:off x="457200" y="457200"/>
            <a:ext cx="3657600" cy="5714999"/>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17500" lvl="4" marL="2286000" algn="l">
              <a:spcBef>
                <a:spcPts val="280"/>
              </a:spcBef>
              <a:spcAft>
                <a:spcPts val="0"/>
              </a:spcAft>
              <a:buSzPts val="1400"/>
              <a:buChar char="▪"/>
              <a:defRPr/>
            </a:lvl5pPr>
            <a:lvl6pPr indent="-317500" lvl="5" marL="2743200" algn="l">
              <a:spcBef>
                <a:spcPts val="288"/>
              </a:spcBef>
              <a:spcAft>
                <a:spcPts val="0"/>
              </a:spcAft>
              <a:buSzPts val="1400"/>
              <a:buChar char="▪"/>
              <a:defRPr/>
            </a:lvl6pPr>
            <a:lvl7pPr indent="-317500" lvl="6" marL="3200400" algn="l">
              <a:spcBef>
                <a:spcPts val="288"/>
              </a:spcBef>
              <a:spcAft>
                <a:spcPts val="0"/>
              </a:spcAft>
              <a:buSzPts val="1400"/>
              <a:buChar char="▪"/>
              <a:defRPr/>
            </a:lvl7pPr>
            <a:lvl8pPr indent="-317500" lvl="7" marL="3657600" algn="l">
              <a:spcBef>
                <a:spcPts val="288"/>
              </a:spcBef>
              <a:spcAft>
                <a:spcPts val="0"/>
              </a:spcAft>
              <a:buSzPts val="1400"/>
              <a:buChar char="▪"/>
              <a:defRPr/>
            </a:lvl8pPr>
            <a:lvl9pPr indent="-317500" lvl="8" marL="4114800" algn="l">
              <a:spcBef>
                <a:spcPts val="288"/>
              </a:spcBef>
              <a:spcAft>
                <a:spcPts val="0"/>
              </a:spcAft>
              <a:buSzPts val="1400"/>
              <a:buChar char="▪"/>
              <a:defRPr/>
            </a:lvl9pPr>
          </a:lstStyle>
          <a:p/>
        </p:txBody>
      </p:sp>
      <p:sp>
        <p:nvSpPr>
          <p:cNvPr id="21" name="Google Shape;21;p3"/>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3"/>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sphere1.png" id="26" name="Google Shape;26;p4"/>
          <p:cNvPicPr preferRelativeResize="0"/>
          <p:nvPr/>
        </p:nvPicPr>
        <p:blipFill rotWithShape="1">
          <a:blip r:embed="rId2">
            <a:alphaModFix/>
          </a:blip>
          <a:srcRect b="0" l="0" r="0" t="0"/>
          <a:stretch/>
        </p:blipFill>
        <p:spPr>
          <a:xfrm>
            <a:off x="6858000" y="0"/>
            <a:ext cx="2293626" cy="6858000"/>
          </a:xfrm>
          <a:prstGeom prst="rect">
            <a:avLst/>
          </a:prstGeom>
          <a:noFill/>
          <a:ln>
            <a:noFill/>
          </a:ln>
        </p:spPr>
      </p:pic>
      <p:sp>
        <p:nvSpPr>
          <p:cNvPr id="27" name="Google Shape;27;p4"/>
          <p:cNvSpPr txBox="1"/>
          <p:nvPr>
            <p:ph idx="10" type="dt"/>
          </p:nvPr>
        </p:nvSpPr>
        <p:spPr>
          <a:xfrm>
            <a:off x="839788"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4116388"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4"/>
          <p:cNvSpPr txBox="1"/>
          <p:nvPr>
            <p:ph idx="11" type="ftr"/>
          </p:nvPr>
        </p:nvSpPr>
        <p:spPr>
          <a:xfrm>
            <a:off x="838200"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type="title"/>
          </p:nvPr>
        </p:nvSpPr>
        <p:spPr>
          <a:xfrm>
            <a:off x="457200" y="1828800"/>
            <a:ext cx="3200400" cy="1752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57200" y="3578224"/>
            <a:ext cx="3200645" cy="1459767"/>
          </a:xfrm>
          <a:prstGeom prst="rect">
            <a:avLst/>
          </a:prstGeom>
          <a:noFill/>
          <a:ln>
            <a:noFill/>
          </a:ln>
        </p:spPr>
        <p:txBody>
          <a:bodyPr anchorCtr="0" anchor="t" bIns="45700" lIns="91425" spcFirstLastPara="1" rIns="91425" wrap="square" tIns="45700">
            <a:noAutofit/>
          </a:bodyPr>
          <a:lstStyle>
            <a:lvl1pPr indent="-228600" lvl="0" marL="457200" algn="r">
              <a:spcBef>
                <a:spcPts val="280"/>
              </a:spcBef>
              <a:spcAft>
                <a:spcPts val="0"/>
              </a:spcAft>
              <a:buClr>
                <a:srgbClr val="7F7F7F"/>
              </a:buClr>
              <a:buSzPts val="1400"/>
              <a:buFont typeface="Noto Sans Symbols"/>
              <a:buNone/>
              <a:defRPr sz="1400">
                <a:solidFill>
                  <a:schemeClr val="dk2"/>
                </a:solidFill>
                <a:latin typeface="Calibri"/>
                <a:ea typeface="Calibri"/>
                <a:cs typeface="Calibri"/>
                <a:sym typeface="Calibri"/>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idx="1" type="body"/>
          </p:nvPr>
        </p:nvSpPr>
        <p:spPr>
          <a:xfrm>
            <a:off x="457200" y="3429000"/>
            <a:ext cx="3124200" cy="2667000"/>
          </a:xfrm>
          <a:prstGeom prst="rect">
            <a:avLst/>
          </a:prstGeom>
          <a:noFill/>
          <a:ln>
            <a:noFill/>
          </a:ln>
        </p:spPr>
        <p:txBody>
          <a:bodyPr anchorCtr="0" anchor="ctr" bIns="45700" lIns="91425" spcFirstLastPara="1" rIns="91425" wrap="square" tIns="45700">
            <a:no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34" name="Google Shape;34;p5"/>
          <p:cNvSpPr txBox="1"/>
          <p:nvPr>
            <p:ph idx="2" type="body"/>
          </p:nvPr>
        </p:nvSpPr>
        <p:spPr>
          <a:xfrm>
            <a:off x="457200" y="457200"/>
            <a:ext cx="3124200" cy="2667000"/>
          </a:xfrm>
          <a:prstGeom prst="rect">
            <a:avLst/>
          </a:prstGeom>
          <a:noFill/>
          <a:ln>
            <a:noFill/>
          </a:ln>
        </p:spPr>
        <p:txBody>
          <a:bodyPr anchorCtr="0" anchor="ctr" bIns="45700" lIns="91425" spcFirstLastPara="1" rIns="91425" wrap="square" tIns="45700">
            <a:no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35" name="Google Shape;35;p5"/>
          <p:cNvSpPr txBox="1"/>
          <p:nvPr>
            <p:ph type="title"/>
          </p:nvPr>
        </p:nvSpPr>
        <p:spPr>
          <a:xfrm>
            <a:off x="4876800" y="457200"/>
            <a:ext cx="2819400" cy="5714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5"/>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idx="1" type="body"/>
          </p:nvPr>
        </p:nvSpPr>
        <p:spPr>
          <a:xfrm>
            <a:off x="457200" y="275238"/>
            <a:ext cx="3581400" cy="411162"/>
          </a:xfrm>
          <a:prstGeom prst="rect">
            <a:avLst/>
          </a:prstGeom>
          <a:noFill/>
          <a:ln>
            <a:noFill/>
          </a:ln>
        </p:spPr>
        <p:txBody>
          <a:bodyPr anchorCtr="0" anchor="b" bIns="45700" lIns="91425" spcFirstLastPara="1" rIns="91425" wrap="square" tIns="45700">
            <a:noAutofit/>
          </a:bodyPr>
          <a:lstStyle>
            <a:lvl1pPr indent="-228600" lvl="0" marL="457200" algn="ctr">
              <a:spcBef>
                <a:spcPts val="280"/>
              </a:spcBef>
              <a:spcAft>
                <a:spcPts val="0"/>
              </a:spcAft>
              <a:buSzPts val="1400"/>
              <a:buNone/>
              <a:defRPr b="0" sz="1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288"/>
              </a:spcBef>
              <a:spcAft>
                <a:spcPts val="0"/>
              </a:spcAft>
              <a:buSzPts val="1600"/>
              <a:buNone/>
              <a:defRPr b="1" sz="1600"/>
            </a:lvl6pPr>
            <a:lvl7pPr indent="-228600" lvl="6" marL="3200400" algn="l">
              <a:spcBef>
                <a:spcPts val="288"/>
              </a:spcBef>
              <a:spcAft>
                <a:spcPts val="0"/>
              </a:spcAft>
              <a:buSzPts val="1600"/>
              <a:buNone/>
              <a:defRPr b="1" sz="1600"/>
            </a:lvl7pPr>
            <a:lvl8pPr indent="-228600" lvl="7" marL="3657600" algn="l">
              <a:spcBef>
                <a:spcPts val="288"/>
              </a:spcBef>
              <a:spcAft>
                <a:spcPts val="0"/>
              </a:spcAft>
              <a:buSzPts val="1600"/>
              <a:buNone/>
              <a:defRPr b="1" sz="1600"/>
            </a:lvl8pPr>
            <a:lvl9pPr indent="-228600" lvl="8" marL="4114800" algn="l">
              <a:spcBef>
                <a:spcPts val="288"/>
              </a:spcBef>
              <a:spcAft>
                <a:spcPts val="0"/>
              </a:spcAft>
              <a:buSzPts val="1600"/>
              <a:buNone/>
              <a:defRPr b="1" sz="1600"/>
            </a:lvl9pPr>
          </a:lstStyle>
          <a:p/>
        </p:txBody>
      </p:sp>
      <p:sp>
        <p:nvSpPr>
          <p:cNvPr id="41" name="Google Shape;41;p6"/>
          <p:cNvSpPr txBox="1"/>
          <p:nvPr>
            <p:ph idx="2" type="body"/>
          </p:nvPr>
        </p:nvSpPr>
        <p:spPr>
          <a:xfrm>
            <a:off x="457200" y="675288"/>
            <a:ext cx="3581400" cy="2525112"/>
          </a:xfrm>
          <a:prstGeom prst="rect">
            <a:avLst/>
          </a:prstGeom>
          <a:noFill/>
          <a:ln>
            <a:noFill/>
          </a:ln>
        </p:spPr>
        <p:txBody>
          <a:bodyPr anchorCtr="0" anchor="t" bIns="45700" lIns="91425" spcFirstLastPara="1" rIns="91425" wrap="square" tIns="45700">
            <a:no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Font typeface="Noto Sans Symbols"/>
              <a:buChar char="▪"/>
              <a:defRPr sz="1400"/>
            </a:lvl5pPr>
            <a:lvl6pPr indent="-317500" lvl="5" marL="2743200" algn="l">
              <a:spcBef>
                <a:spcPts val="288"/>
              </a:spcBef>
              <a:spcAft>
                <a:spcPts val="0"/>
              </a:spcAft>
              <a:buSzPts val="1400"/>
              <a:buFont typeface="Noto Sans Symbols"/>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42" name="Google Shape;42;p6"/>
          <p:cNvSpPr txBox="1"/>
          <p:nvPr>
            <p:ph idx="3" type="body"/>
          </p:nvPr>
        </p:nvSpPr>
        <p:spPr>
          <a:xfrm>
            <a:off x="457199" y="3429000"/>
            <a:ext cx="3581400" cy="411162"/>
          </a:xfrm>
          <a:prstGeom prst="rect">
            <a:avLst/>
          </a:prstGeom>
          <a:noFill/>
          <a:ln>
            <a:noFill/>
          </a:ln>
        </p:spPr>
        <p:txBody>
          <a:bodyPr anchorCtr="0" anchor="b" bIns="45700" lIns="91425" spcFirstLastPara="1" rIns="91425" wrap="square" tIns="45700">
            <a:noAutofit/>
          </a:bodyPr>
          <a:lstStyle>
            <a:lvl1pPr indent="-228600" lvl="0" marL="457200" algn="ctr">
              <a:spcBef>
                <a:spcPts val="280"/>
              </a:spcBef>
              <a:spcAft>
                <a:spcPts val="0"/>
              </a:spcAft>
              <a:buSzPts val="1400"/>
              <a:buNone/>
              <a:defRPr b="0" sz="1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288"/>
              </a:spcBef>
              <a:spcAft>
                <a:spcPts val="0"/>
              </a:spcAft>
              <a:buSzPts val="1600"/>
              <a:buNone/>
              <a:defRPr b="1" sz="1600"/>
            </a:lvl6pPr>
            <a:lvl7pPr indent="-228600" lvl="6" marL="3200400" algn="l">
              <a:spcBef>
                <a:spcPts val="288"/>
              </a:spcBef>
              <a:spcAft>
                <a:spcPts val="0"/>
              </a:spcAft>
              <a:buSzPts val="1600"/>
              <a:buNone/>
              <a:defRPr b="1" sz="1600"/>
            </a:lvl7pPr>
            <a:lvl8pPr indent="-228600" lvl="7" marL="3657600" algn="l">
              <a:spcBef>
                <a:spcPts val="288"/>
              </a:spcBef>
              <a:spcAft>
                <a:spcPts val="0"/>
              </a:spcAft>
              <a:buSzPts val="1600"/>
              <a:buNone/>
              <a:defRPr b="1" sz="1600"/>
            </a:lvl8pPr>
            <a:lvl9pPr indent="-228600" lvl="8" marL="4114800" algn="l">
              <a:spcBef>
                <a:spcPts val="288"/>
              </a:spcBef>
              <a:spcAft>
                <a:spcPts val="0"/>
              </a:spcAft>
              <a:buSzPts val="1600"/>
              <a:buNone/>
              <a:defRPr b="1" sz="1600"/>
            </a:lvl9pPr>
          </a:lstStyle>
          <a:p/>
        </p:txBody>
      </p:sp>
      <p:sp>
        <p:nvSpPr>
          <p:cNvPr id="43" name="Google Shape;43;p6"/>
          <p:cNvSpPr txBox="1"/>
          <p:nvPr>
            <p:ph idx="4" type="body"/>
          </p:nvPr>
        </p:nvSpPr>
        <p:spPr>
          <a:xfrm>
            <a:off x="457199" y="3840162"/>
            <a:ext cx="3581400" cy="2515198"/>
          </a:xfrm>
          <a:prstGeom prst="rect">
            <a:avLst/>
          </a:prstGeom>
          <a:noFill/>
          <a:ln>
            <a:noFill/>
          </a:ln>
        </p:spPr>
        <p:txBody>
          <a:bodyPr anchorCtr="0" anchor="t" bIns="45700" lIns="91425" spcFirstLastPara="1" rIns="91425" wrap="square" tIns="45700">
            <a:no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44" name="Google Shape;44;p6"/>
          <p:cNvSpPr txBox="1"/>
          <p:nvPr>
            <p:ph type="title"/>
          </p:nvPr>
        </p:nvSpPr>
        <p:spPr>
          <a:xfrm>
            <a:off x="4876800" y="457200"/>
            <a:ext cx="2819400" cy="5714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7" name="Google Shape;47;p6"/>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3733800" y="457200"/>
            <a:ext cx="3962400" cy="5715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2" name="Google Shape;52;p7"/>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8"/>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5181600" y="1676400"/>
            <a:ext cx="2514600" cy="187483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2000"/>
              <a:buFont typeface="Calibri"/>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04800" y="1676400"/>
            <a:ext cx="4700016" cy="3505200"/>
          </a:xfrm>
          <a:prstGeom prst="rect">
            <a:avLst/>
          </a:prstGeom>
          <a:noFill/>
          <a:ln>
            <a:noFill/>
          </a:ln>
        </p:spPr>
        <p:txBody>
          <a:bodyPr anchorCtr="0" anchor="ctr" bIns="45700" lIns="91425" spcFirstLastPara="1" rIns="91425" wrap="square" tIns="45700">
            <a:noAutofit/>
          </a:bodyPr>
          <a:lstStyle>
            <a:lvl1pPr indent="-304800" lvl="0" marL="457200" algn="l">
              <a:spcBef>
                <a:spcPts val="240"/>
              </a:spcBef>
              <a:spcAft>
                <a:spcPts val="0"/>
              </a:spcAft>
              <a:buSzPts val="1200"/>
              <a:buChar char="▪"/>
              <a:defRPr sz="1200"/>
            </a:lvl1pPr>
            <a:lvl2pPr indent="-304800" lvl="1" marL="914400" algn="l">
              <a:spcBef>
                <a:spcPts val="240"/>
              </a:spcBef>
              <a:spcAft>
                <a:spcPts val="0"/>
              </a:spcAft>
              <a:buSzPts val="1200"/>
              <a:buChar char="▪"/>
              <a:defRPr sz="1200"/>
            </a:lvl2pPr>
            <a:lvl3pPr indent="-304800" lvl="2" marL="1371600" algn="l">
              <a:spcBef>
                <a:spcPts val="240"/>
              </a:spcBef>
              <a:spcAft>
                <a:spcPts val="0"/>
              </a:spcAft>
              <a:buSzPts val="1200"/>
              <a:buChar char="▪"/>
              <a:defRPr sz="1200"/>
            </a:lvl3pPr>
            <a:lvl4pPr indent="-304800" lvl="3" marL="1828800" algn="l">
              <a:spcBef>
                <a:spcPts val="240"/>
              </a:spcBef>
              <a:spcAft>
                <a:spcPts val="0"/>
              </a:spcAft>
              <a:buSzPts val="1200"/>
              <a:buChar char="▪"/>
              <a:defRPr sz="1200"/>
            </a:lvl4pPr>
            <a:lvl5pPr indent="-304800" lvl="4" marL="2286000" algn="l">
              <a:spcBef>
                <a:spcPts val="240"/>
              </a:spcBef>
              <a:spcAft>
                <a:spcPts val="0"/>
              </a:spcAft>
              <a:buSzPts val="1200"/>
              <a:buChar char="▪"/>
              <a:defRPr sz="1200"/>
            </a:lvl5pPr>
            <a:lvl6pPr indent="-304800" lvl="5" marL="2743200" algn="l">
              <a:spcBef>
                <a:spcPts val="288"/>
              </a:spcBef>
              <a:spcAft>
                <a:spcPts val="0"/>
              </a:spcAft>
              <a:buSzPts val="1200"/>
              <a:buChar char="▪"/>
              <a:defRPr sz="1200"/>
            </a:lvl6pPr>
            <a:lvl7pPr indent="-304800" lvl="6" marL="3200400" algn="l">
              <a:spcBef>
                <a:spcPts val="288"/>
              </a:spcBef>
              <a:spcAft>
                <a:spcPts val="0"/>
              </a:spcAft>
              <a:buSzPts val="1200"/>
              <a:buChar char="▪"/>
              <a:defRPr sz="1200"/>
            </a:lvl7pPr>
            <a:lvl8pPr indent="-304800" lvl="7" marL="3657600" algn="l">
              <a:spcBef>
                <a:spcPts val="288"/>
              </a:spcBef>
              <a:spcAft>
                <a:spcPts val="0"/>
              </a:spcAft>
              <a:buSzPts val="1200"/>
              <a:buChar char="▪"/>
              <a:defRPr sz="1200"/>
            </a:lvl8pPr>
            <a:lvl9pPr indent="-304800" lvl="8" marL="4114800" algn="l">
              <a:spcBef>
                <a:spcPts val="288"/>
              </a:spcBef>
              <a:spcAft>
                <a:spcPts val="0"/>
              </a:spcAft>
              <a:buSzPts val="1200"/>
              <a:buChar char="▪"/>
              <a:defRPr sz="1200"/>
            </a:lvl9pPr>
          </a:lstStyle>
          <a:p/>
        </p:txBody>
      </p:sp>
      <p:sp>
        <p:nvSpPr>
          <p:cNvPr id="60" name="Google Shape;60;p9"/>
          <p:cNvSpPr txBox="1"/>
          <p:nvPr>
            <p:ph idx="2" type="body"/>
          </p:nvPr>
        </p:nvSpPr>
        <p:spPr>
          <a:xfrm>
            <a:off x="5486400" y="3552372"/>
            <a:ext cx="2209800" cy="1629228"/>
          </a:xfrm>
          <a:prstGeom prst="rect">
            <a:avLst/>
          </a:prstGeom>
          <a:noFill/>
          <a:ln>
            <a:noFill/>
          </a:ln>
        </p:spPr>
        <p:txBody>
          <a:bodyPr anchorCtr="0" anchor="t" bIns="45700" lIns="91425" spcFirstLastPara="1" rIns="91425" wrap="square" tIns="45700">
            <a:noAutofit/>
          </a:bodyPr>
          <a:lstStyle>
            <a:lvl1pPr indent="-228600" lvl="0" marL="457200" algn="r">
              <a:spcBef>
                <a:spcPts val="240"/>
              </a:spcBef>
              <a:spcAft>
                <a:spcPts val="0"/>
              </a:spcAft>
              <a:buSzPts val="1200"/>
              <a:buNone/>
              <a:defRPr sz="12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288"/>
              </a:spcBef>
              <a:spcAft>
                <a:spcPts val="0"/>
              </a:spcAft>
              <a:buSzPts val="900"/>
              <a:buNone/>
              <a:defRPr sz="900"/>
            </a:lvl6pPr>
            <a:lvl7pPr indent="-228600" lvl="6" marL="3200400" algn="l">
              <a:spcBef>
                <a:spcPts val="288"/>
              </a:spcBef>
              <a:spcAft>
                <a:spcPts val="0"/>
              </a:spcAft>
              <a:buSzPts val="900"/>
              <a:buNone/>
              <a:defRPr sz="900"/>
            </a:lvl7pPr>
            <a:lvl8pPr indent="-228600" lvl="7" marL="3657600" algn="l">
              <a:spcBef>
                <a:spcPts val="288"/>
              </a:spcBef>
              <a:spcAft>
                <a:spcPts val="0"/>
              </a:spcAft>
              <a:buSzPts val="900"/>
              <a:buNone/>
              <a:defRPr sz="900"/>
            </a:lvl8pPr>
            <a:lvl9pPr indent="-228600" lvl="8" marL="4114800" algn="l">
              <a:spcBef>
                <a:spcPts val="288"/>
              </a:spcBef>
              <a:spcAft>
                <a:spcPts val="0"/>
              </a:spcAft>
              <a:buSzPts val="900"/>
              <a:buNone/>
              <a:defRPr sz="900"/>
            </a:lvl9pPr>
          </a:lstStyle>
          <a:p/>
        </p:txBody>
      </p:sp>
      <p:sp>
        <p:nvSpPr>
          <p:cNvPr id="61" name="Google Shape;61;p9"/>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9"/>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p:nvPr>
            <p:ph idx="2" type="pic"/>
          </p:nvPr>
        </p:nvSpPr>
        <p:spPr>
          <a:xfrm>
            <a:off x="304800" y="1676400"/>
            <a:ext cx="4696967" cy="3505200"/>
          </a:xfrm>
          <a:prstGeom prst="rect">
            <a:avLst/>
          </a:prstGeom>
          <a:noFill/>
          <a:ln>
            <a:noFill/>
          </a:ln>
        </p:spPr>
        <p:txBody>
          <a:bodyPr anchorCtr="0" anchor="ctr" bIns="45700" lIns="91425" spcFirstLastPara="1" rIns="91425" wrap="square" tIns="45700">
            <a:noAutofit/>
          </a:bodyPr>
          <a:lstStyle>
            <a:lvl1pPr lvl="0" marR="0" rtl="0" algn="l">
              <a:spcBef>
                <a:spcPts val="640"/>
              </a:spcBef>
              <a:spcAft>
                <a:spcPts val="0"/>
              </a:spcAft>
              <a:buClr>
                <a:srgbClr val="7F7F7F"/>
              </a:buClr>
              <a:buSzPts val="3200"/>
              <a:buFont typeface="Noto Sans Symbols"/>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7F7F7F"/>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7F7F7F"/>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5pPr>
            <a:lvl6pPr lvl="5" marR="0" rtl="0" algn="l">
              <a:spcBef>
                <a:spcPts val="288"/>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6pPr>
            <a:lvl7pPr lvl="6" marR="0" rtl="0" algn="l">
              <a:spcBef>
                <a:spcPts val="288"/>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7pPr>
            <a:lvl8pPr lvl="7" marR="0" rtl="0" algn="l">
              <a:spcBef>
                <a:spcPts val="288"/>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8pPr>
            <a:lvl9pPr lvl="8" marR="0" rtl="0" algn="l">
              <a:spcBef>
                <a:spcPts val="288"/>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type="title"/>
          </p:nvPr>
        </p:nvSpPr>
        <p:spPr>
          <a:xfrm>
            <a:off x="5181600" y="1676400"/>
            <a:ext cx="2514600" cy="187597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2000"/>
              <a:buFont typeface="Calibri"/>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5486400" y="3552372"/>
            <a:ext cx="2209800" cy="1629228"/>
          </a:xfrm>
          <a:prstGeom prst="rect">
            <a:avLst/>
          </a:prstGeom>
          <a:noFill/>
          <a:ln>
            <a:noFill/>
          </a:ln>
        </p:spPr>
        <p:txBody>
          <a:bodyPr anchorCtr="0" anchor="t" bIns="45700" lIns="91425" spcFirstLastPara="1" rIns="91425" wrap="square" tIns="45700">
            <a:noAutofit/>
          </a:bodyPr>
          <a:lstStyle>
            <a:lvl1pPr indent="-228600" lvl="0" marL="457200" algn="r">
              <a:spcBef>
                <a:spcPts val="240"/>
              </a:spcBef>
              <a:spcAft>
                <a:spcPts val="0"/>
              </a:spcAft>
              <a:buSzPts val="1200"/>
              <a:buNone/>
              <a:defRPr sz="12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288"/>
              </a:spcBef>
              <a:spcAft>
                <a:spcPts val="0"/>
              </a:spcAft>
              <a:buSzPts val="900"/>
              <a:buNone/>
              <a:defRPr sz="900"/>
            </a:lvl6pPr>
            <a:lvl7pPr indent="-228600" lvl="6" marL="3200400" algn="l">
              <a:spcBef>
                <a:spcPts val="288"/>
              </a:spcBef>
              <a:spcAft>
                <a:spcPts val="0"/>
              </a:spcAft>
              <a:buSzPts val="900"/>
              <a:buNone/>
              <a:defRPr sz="900"/>
            </a:lvl7pPr>
            <a:lvl8pPr indent="-228600" lvl="7" marL="3657600" algn="l">
              <a:spcBef>
                <a:spcPts val="288"/>
              </a:spcBef>
              <a:spcAft>
                <a:spcPts val="0"/>
              </a:spcAft>
              <a:buSzPts val="900"/>
              <a:buNone/>
              <a:defRPr sz="900"/>
            </a:lvl8pPr>
            <a:lvl9pPr indent="-228600" lvl="8" marL="4114800" algn="l">
              <a:spcBef>
                <a:spcPts val="288"/>
              </a:spcBef>
              <a:spcAft>
                <a:spcPts val="0"/>
              </a:spcAft>
              <a:buSzPts val="900"/>
              <a:buNone/>
              <a:defRPr sz="900"/>
            </a:lvl9pPr>
          </a:lstStyle>
          <a:p/>
        </p:txBody>
      </p:sp>
      <p:sp>
        <p:nvSpPr>
          <p:cNvPr id="68" name="Google Shape;68;p10"/>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10"/>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sphere2.png" id="6" name="Google Shape;6;p1"/>
          <p:cNvPicPr preferRelativeResize="0"/>
          <p:nvPr/>
        </p:nvPicPr>
        <p:blipFill rotWithShape="1">
          <a:blip r:embed="rId1">
            <a:alphaModFix/>
          </a:blip>
          <a:srcRect b="0" l="0" r="0" t="0"/>
          <a:stretch/>
        </p:blipFill>
        <p:spPr>
          <a:xfrm>
            <a:off x="8823693" y="0"/>
            <a:ext cx="320307" cy="6858000"/>
          </a:xfrm>
          <a:prstGeom prst="rect">
            <a:avLst/>
          </a:prstGeom>
          <a:noFill/>
          <a:ln>
            <a:noFill/>
          </a:ln>
        </p:spPr>
      </p:pic>
      <p:sp>
        <p:nvSpPr>
          <p:cNvPr id="7" name="Google Shape;7;p1"/>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457200"/>
            <a:ext cx="3657600" cy="5714999"/>
          </a:xfrm>
          <a:prstGeom prst="rect">
            <a:avLst/>
          </a:prstGeom>
          <a:noFill/>
          <a:ln>
            <a:noFill/>
          </a:ln>
        </p:spPr>
        <p:txBody>
          <a:bodyPr anchorCtr="0" anchor="ctr" bIns="45700" lIns="91425" spcFirstLastPara="1" rIns="91425" wrap="square" tIns="45700">
            <a:noAutofit/>
          </a:bodyPr>
          <a:lstStyle>
            <a:lvl1pPr indent="-342900" lvl="0" marL="457200" marR="0" rtl="0" algn="l">
              <a:spcBef>
                <a:spcPts val="360"/>
              </a:spcBef>
              <a:spcAft>
                <a:spcPts val="0"/>
              </a:spcAft>
              <a:buClr>
                <a:srgbClr val="7F7F7F"/>
              </a:buClr>
              <a:buSzPts val="1800"/>
              <a:buFont typeface="Noto Sans Symbols"/>
              <a:buChar char="▪"/>
              <a:defRPr b="0" i="0" sz="1800" u="none" cap="none" strike="noStrike">
                <a:solidFill>
                  <a:schemeClr val="dk1"/>
                </a:solidFill>
                <a:latin typeface="Calibri"/>
                <a:ea typeface="Calibri"/>
                <a:cs typeface="Calibri"/>
                <a:sym typeface="Calibri"/>
              </a:defRPr>
            </a:lvl1pPr>
            <a:lvl2pPr indent="-317500" lvl="1" marL="9144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50" u="none" cap="none" strike="noStrike">
                <a:solidFill>
                  <a:srgbClr val="7F7F7F"/>
                </a:solidFill>
                <a:latin typeface="Calibri"/>
                <a:ea typeface="Calibri"/>
                <a:cs typeface="Calibri"/>
                <a:sym typeface="Calibri"/>
              </a:defRPr>
            </a:lvl1pPr>
            <a:lvl2pPr indent="0" lvl="1" marL="0" marR="0" rtl="0" algn="ctr">
              <a:spcBef>
                <a:spcPts val="0"/>
              </a:spcBef>
              <a:buNone/>
              <a:defRPr b="0" i="0" sz="1050" u="none" cap="none" strike="noStrike">
                <a:solidFill>
                  <a:srgbClr val="7F7F7F"/>
                </a:solidFill>
                <a:latin typeface="Calibri"/>
                <a:ea typeface="Calibri"/>
                <a:cs typeface="Calibri"/>
                <a:sym typeface="Calibri"/>
              </a:defRPr>
            </a:lvl2pPr>
            <a:lvl3pPr indent="0" lvl="2" marL="0" marR="0" rtl="0" algn="ctr">
              <a:spcBef>
                <a:spcPts val="0"/>
              </a:spcBef>
              <a:buNone/>
              <a:defRPr b="0" i="0" sz="1050" u="none" cap="none" strike="noStrike">
                <a:solidFill>
                  <a:srgbClr val="7F7F7F"/>
                </a:solidFill>
                <a:latin typeface="Calibri"/>
                <a:ea typeface="Calibri"/>
                <a:cs typeface="Calibri"/>
                <a:sym typeface="Calibri"/>
              </a:defRPr>
            </a:lvl3pPr>
            <a:lvl4pPr indent="0" lvl="3" marL="0" marR="0" rtl="0" algn="ctr">
              <a:spcBef>
                <a:spcPts val="0"/>
              </a:spcBef>
              <a:buNone/>
              <a:defRPr b="0" i="0" sz="1050" u="none" cap="none" strike="noStrike">
                <a:solidFill>
                  <a:srgbClr val="7F7F7F"/>
                </a:solidFill>
                <a:latin typeface="Calibri"/>
                <a:ea typeface="Calibri"/>
                <a:cs typeface="Calibri"/>
                <a:sym typeface="Calibri"/>
              </a:defRPr>
            </a:lvl4pPr>
            <a:lvl5pPr indent="0" lvl="4" marL="0" marR="0" rtl="0" algn="ctr">
              <a:spcBef>
                <a:spcPts val="0"/>
              </a:spcBef>
              <a:buNone/>
              <a:defRPr b="0" i="0" sz="1050" u="none" cap="none" strike="noStrike">
                <a:solidFill>
                  <a:srgbClr val="7F7F7F"/>
                </a:solidFill>
                <a:latin typeface="Calibri"/>
                <a:ea typeface="Calibri"/>
                <a:cs typeface="Calibri"/>
                <a:sym typeface="Calibri"/>
              </a:defRPr>
            </a:lvl5pPr>
            <a:lvl6pPr indent="0" lvl="5" marL="0" marR="0" rtl="0" algn="ctr">
              <a:spcBef>
                <a:spcPts val="0"/>
              </a:spcBef>
              <a:buNone/>
              <a:defRPr b="0" i="0" sz="1050" u="none" cap="none" strike="noStrike">
                <a:solidFill>
                  <a:srgbClr val="7F7F7F"/>
                </a:solidFill>
                <a:latin typeface="Calibri"/>
                <a:ea typeface="Calibri"/>
                <a:cs typeface="Calibri"/>
                <a:sym typeface="Calibri"/>
              </a:defRPr>
            </a:lvl6pPr>
            <a:lvl7pPr indent="0" lvl="6" marL="0" marR="0" rtl="0" algn="ctr">
              <a:spcBef>
                <a:spcPts val="0"/>
              </a:spcBef>
              <a:buNone/>
              <a:defRPr b="0" i="0" sz="1050" u="none" cap="none" strike="noStrike">
                <a:solidFill>
                  <a:srgbClr val="7F7F7F"/>
                </a:solidFill>
                <a:latin typeface="Calibri"/>
                <a:ea typeface="Calibri"/>
                <a:cs typeface="Calibri"/>
                <a:sym typeface="Calibri"/>
              </a:defRPr>
            </a:lvl7pPr>
            <a:lvl8pPr indent="0" lvl="7" marL="0" marR="0" rtl="0" algn="ctr">
              <a:spcBef>
                <a:spcPts val="0"/>
              </a:spcBef>
              <a:buNone/>
              <a:defRPr b="0" i="0" sz="1050" u="none" cap="none" strike="noStrike">
                <a:solidFill>
                  <a:srgbClr val="7F7F7F"/>
                </a:solidFill>
                <a:latin typeface="Calibri"/>
                <a:ea typeface="Calibri"/>
                <a:cs typeface="Calibri"/>
                <a:sym typeface="Calibri"/>
              </a:defRPr>
            </a:lvl8pPr>
            <a:lvl9pPr indent="0" lvl="8" marL="0" marR="0" rtl="0" algn="ctr">
              <a:spcBef>
                <a:spcPts val="0"/>
              </a:spcBef>
              <a:buNone/>
              <a:defRPr b="0" i="0" sz="105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0" name="Google Shape;10;p1"/>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ted.com/talks/jinha_lee_a_tool_that_lets_you_touch_pixe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Cl8ijPGEKO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consultancy.com/blog/67383-five-digital-to-physical-social-campaigns-that-will-inspire-us-in-20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1" type="subTitle"/>
          </p:nvPr>
        </p:nvSpPr>
        <p:spPr>
          <a:xfrm>
            <a:off x="2438400" y="3581400"/>
            <a:ext cx="3962400" cy="2133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000"/>
              <a:buNone/>
            </a:pPr>
            <a:r>
              <a:rPr lang="en-US" sz="2000"/>
              <a:t>Digital Humanities</a:t>
            </a:r>
            <a:endParaRPr sz="2000"/>
          </a:p>
        </p:txBody>
      </p:sp>
      <p:sp>
        <p:nvSpPr>
          <p:cNvPr id="88" name="Google Shape;88;p13"/>
          <p:cNvSpPr txBox="1"/>
          <p:nvPr>
            <p:ph type="title"/>
          </p:nvPr>
        </p:nvSpPr>
        <p:spPr>
          <a:xfrm>
            <a:off x="2438400" y="1447800"/>
            <a:ext cx="3962400" cy="2133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4000"/>
              <a:buFont typeface="Calibri"/>
              <a:buNone/>
            </a:pPr>
            <a:r>
              <a:rPr b="1" lang="en-US" sz="4000"/>
              <a:t>Digital to Physical</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457200" y="457200"/>
            <a:ext cx="4648200" cy="5714999"/>
          </a:xfrm>
          <a:prstGeom prst="rect">
            <a:avLst/>
          </a:prstGeom>
          <a:noFill/>
          <a:ln>
            <a:noFill/>
          </a:ln>
        </p:spPr>
        <p:txBody>
          <a:bodyPr anchorCtr="0" anchor="ctr" bIns="45700" lIns="91425" spcFirstLastPara="1" rIns="91425" wrap="square" tIns="45700">
            <a:noAutofit/>
          </a:bodyPr>
          <a:lstStyle/>
          <a:p>
            <a:pPr indent="0" lvl="0" marL="182880" rtl="0" algn="l">
              <a:spcBef>
                <a:spcPts val="0"/>
              </a:spcBef>
              <a:spcAft>
                <a:spcPts val="0"/>
              </a:spcAft>
              <a:buNone/>
            </a:pPr>
            <a:r>
              <a:rPr lang="en-US" sz="2000"/>
              <a:t>Today, the world is being transformed by a convergence of physical and digital products, services, and environments.  Existing businesses are being disrupted and new markets are being created by this convergence. </a:t>
            </a:r>
            <a:endParaRPr sz="2000"/>
          </a:p>
          <a:p>
            <a:pPr indent="0" lvl="0" marL="182880" rtl="0" algn="l">
              <a:spcBef>
                <a:spcPts val="0"/>
              </a:spcBef>
              <a:spcAft>
                <a:spcPts val="0"/>
              </a:spcAft>
              <a:buNone/>
            </a:pPr>
            <a:r>
              <a:t/>
            </a:r>
            <a:endParaRPr sz="2000"/>
          </a:p>
          <a:p>
            <a:pPr indent="0" lvl="0" marL="182880" rtl="0" algn="l">
              <a:spcBef>
                <a:spcPts val="0"/>
              </a:spcBef>
              <a:spcAft>
                <a:spcPts val="0"/>
              </a:spcAft>
              <a:buNone/>
            </a:pPr>
            <a:r>
              <a:rPr lang="en-US" sz="2000"/>
              <a:t>Some proof? </a:t>
            </a:r>
            <a:endParaRPr sz="2000"/>
          </a:p>
          <a:p>
            <a:pPr indent="0" lvl="0" marL="182880" rtl="0" algn="l">
              <a:spcBef>
                <a:spcPts val="440"/>
              </a:spcBef>
              <a:spcAft>
                <a:spcPts val="0"/>
              </a:spcAft>
              <a:buNone/>
            </a:pPr>
            <a:r>
              <a:t/>
            </a:r>
            <a:endParaRPr sz="2000"/>
          </a:p>
          <a:p>
            <a:pPr indent="0" lvl="0" marL="182880" rtl="0" algn="l">
              <a:spcBef>
                <a:spcPts val="440"/>
              </a:spcBef>
              <a:spcAft>
                <a:spcPts val="0"/>
              </a:spcAft>
              <a:buNone/>
            </a:pPr>
            <a:r>
              <a:rPr lang="en-US" sz="2000"/>
              <a:t>The world’s largest digital technology companies like Apple and Google are developing autonomous cars and thermostats, while the world’s largest industrial manufacturing companies like GE and Bosch are reinventing themselves as digital industrial companies.</a:t>
            </a:r>
            <a:endParaRPr sz="2000"/>
          </a:p>
        </p:txBody>
      </p:sp>
      <p:sp>
        <p:nvSpPr>
          <p:cNvPr id="94" name="Google Shape;94;p14"/>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A New World is Emerging</a:t>
            </a:r>
            <a:br>
              <a:rPr b="1"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457200" y="457200"/>
            <a:ext cx="41910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The physical world has existed forever, it is the world around us. </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Whatever we perceived through the senses as opposed to the mind can be considered physical, or whatever is tangible or concrete.</a:t>
            </a:r>
            <a:endParaRPr sz="2000"/>
          </a:p>
        </p:txBody>
      </p:sp>
      <p:sp>
        <p:nvSpPr>
          <p:cNvPr id="100" name="Google Shape;100;p15"/>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What is Physical?</a:t>
            </a:r>
            <a:br>
              <a:rPr b="1" lang="en-US"/>
            </a:b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457200" y="457200"/>
            <a:ext cx="42672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The digital world emerged in the 1950s with the advent of the computer, creating the first wave of IT driven research. </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Today, the digital world includes CAD models, PLM, CRM, ERP, and other enterprise data, consumer data like social media, and the increasing volume of Internet-of-Things (IoT) data generated by all the things around us.</a:t>
            </a:r>
            <a:endParaRPr sz="2000"/>
          </a:p>
        </p:txBody>
      </p:sp>
      <p:sp>
        <p:nvSpPr>
          <p:cNvPr id="106" name="Google Shape;106;p16"/>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What is Digital?</a:t>
            </a:r>
            <a:br>
              <a:rPr b="1" lang="en-US"/>
            </a:b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457200" y="457200"/>
            <a:ext cx="43434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Convergence happens when these two worlds come together harmoniously to enhance each other; physical things are enhanced by digital insights, digital graphics are augmented on the physical world, etc. </a:t>
            </a:r>
            <a:endParaRPr sz="2000"/>
          </a:p>
          <a:p>
            <a:pPr indent="0" lvl="0" marL="0" rtl="0" algn="l">
              <a:spcBef>
                <a:spcPts val="440"/>
              </a:spcBef>
              <a:spcAft>
                <a:spcPts val="0"/>
              </a:spcAft>
              <a:buNone/>
            </a:pPr>
            <a:r>
              <a:t/>
            </a:r>
            <a:endParaRPr sz="2000"/>
          </a:p>
          <a:p>
            <a:pPr indent="0" lvl="0" marL="0" rtl="0" algn="l">
              <a:spcBef>
                <a:spcPts val="440"/>
              </a:spcBef>
              <a:spcAft>
                <a:spcPts val="0"/>
              </a:spcAft>
              <a:buNone/>
            </a:pPr>
            <a:r>
              <a:rPr lang="en-US" sz="2000"/>
              <a:t>Today, examples of this convergence are everywhere, 3D printing, the Internet of Things (IoT), Smart Factories/Industry 4.0, and the emerging trend of Augmented Reality (AR), and PTC can help you unlock the value created by the physical and digital convergence.</a:t>
            </a:r>
            <a:endParaRPr sz="2000"/>
          </a:p>
        </p:txBody>
      </p:sp>
      <p:sp>
        <p:nvSpPr>
          <p:cNvPr id="112" name="Google Shape;112;p17"/>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What is Physical and Digital Convergence?</a:t>
            </a:r>
            <a:br>
              <a:rPr b="1" lang="en-US"/>
            </a:b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457200" y="457200"/>
            <a:ext cx="48006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US" sz="2000"/>
              <a:t>Reach into the Computer and Grab a Pixel </a:t>
            </a:r>
            <a:endParaRPr sz="2000"/>
          </a:p>
          <a:p>
            <a:pPr indent="0" lvl="0" marL="0" rtl="0" algn="l">
              <a:spcBef>
                <a:spcPts val="280"/>
              </a:spcBef>
              <a:spcAft>
                <a:spcPts val="0"/>
              </a:spcAft>
              <a:buNone/>
            </a:pPr>
            <a:r>
              <a:t/>
            </a:r>
            <a:endParaRPr sz="2000"/>
          </a:p>
          <a:p>
            <a:pPr indent="0" lvl="0" marL="0" rtl="0" algn="l">
              <a:spcBef>
                <a:spcPts val="280"/>
              </a:spcBef>
              <a:spcAft>
                <a:spcPts val="0"/>
              </a:spcAft>
              <a:buNone/>
            </a:pPr>
            <a:r>
              <a:rPr lang="en-US" sz="2000" u="sng">
                <a:solidFill>
                  <a:schemeClr val="hlink"/>
                </a:solidFill>
                <a:hlinkClick r:id="rId3"/>
              </a:rPr>
              <a:t>https://www.ted.com/talks/jinha_lee_a_tool_that_lets_you_touch_pixels</a:t>
            </a:r>
            <a:endParaRPr sz="2000"/>
          </a:p>
          <a:p>
            <a:pPr indent="-113029" lvl="1" marL="182880" rtl="0" algn="l">
              <a:spcBef>
                <a:spcPts val="220"/>
              </a:spcBef>
              <a:spcAft>
                <a:spcPts val="0"/>
              </a:spcAft>
              <a:buSzPts val="1100"/>
              <a:buNone/>
            </a:pPr>
            <a:r>
              <a:t/>
            </a:r>
            <a:endParaRPr sz="1100"/>
          </a:p>
          <a:p>
            <a:pPr indent="-68579" lvl="0" marL="182880" rtl="0" algn="l">
              <a:spcBef>
                <a:spcPts val="360"/>
              </a:spcBef>
              <a:spcAft>
                <a:spcPts val="0"/>
              </a:spcAft>
              <a:buSzPts val="1800"/>
              <a:buNone/>
            </a:pPr>
            <a:r>
              <a:t/>
            </a:r>
            <a:endParaRPr/>
          </a:p>
        </p:txBody>
      </p:sp>
      <p:sp>
        <p:nvSpPr>
          <p:cNvPr id="118" name="Google Shape;118;p18"/>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TED Talks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457200" y="457200"/>
            <a:ext cx="4648200" cy="5714999"/>
          </a:xfrm>
          <a:prstGeom prst="rect">
            <a:avLst/>
          </a:prstGeom>
          <a:noFill/>
          <a:ln>
            <a:noFill/>
          </a:ln>
        </p:spPr>
        <p:txBody>
          <a:bodyPr anchorCtr="0" anchor="ctr" bIns="45700" lIns="91425" spcFirstLastPara="1" rIns="91425" wrap="square" tIns="45700">
            <a:noAutofit/>
          </a:bodyPr>
          <a:lstStyle/>
          <a:p>
            <a:pPr indent="0" lvl="0" marL="182880" rtl="0" algn="l">
              <a:spcBef>
                <a:spcPts val="0"/>
              </a:spcBef>
              <a:spcAft>
                <a:spcPts val="0"/>
              </a:spcAft>
              <a:buNone/>
            </a:pPr>
            <a:r>
              <a:rPr i="1" lang="en-US" sz="2000"/>
              <a:t>How 3-D-Printed Prosthetic Hands Are Changing These Kids’ Lives</a:t>
            </a:r>
            <a:endParaRPr sz="2000"/>
          </a:p>
          <a:p>
            <a:pPr indent="0" lvl="0" marL="182880" rtl="0" algn="l">
              <a:spcBef>
                <a:spcPts val="280"/>
              </a:spcBef>
              <a:spcAft>
                <a:spcPts val="0"/>
              </a:spcAft>
              <a:buNone/>
            </a:pPr>
            <a:r>
              <a:rPr lang="en-US" sz="2000" u="sng">
                <a:solidFill>
                  <a:schemeClr val="hlink"/>
                </a:solidFill>
                <a:hlinkClick r:id="rId3"/>
              </a:rPr>
              <a:t>https://www.youtube.com/watch?v=Cl8ijPGEKO8</a:t>
            </a:r>
            <a:endParaRPr sz="2000"/>
          </a:p>
        </p:txBody>
      </p:sp>
      <p:sp>
        <p:nvSpPr>
          <p:cNvPr id="124" name="Google Shape;124;p19"/>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YouTube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457200" y="457200"/>
            <a:ext cx="46482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Read </a:t>
            </a:r>
            <a:r>
              <a:rPr lang="en-US" sz="2000"/>
              <a:t>read through the five digital to physical social campaigns: </a:t>
            </a:r>
            <a:r>
              <a:rPr lang="en-US" sz="2000" u="sng">
                <a:solidFill>
                  <a:schemeClr val="hlink"/>
                </a:solidFill>
                <a:hlinkClick r:id="rId3"/>
              </a:rPr>
              <a:t>https://econsultancy.com/blog/67383-five-digital-to-physical-social-campaigns-that-will-inspire-us-in-2016/</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What do you think of each project?</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Now, take 5 to 10 minutes to think about a physical problem in your world that could be solved or improved by using one of these technologies.</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Ideas?</a:t>
            </a:r>
            <a:endParaRPr sz="2000"/>
          </a:p>
          <a:p>
            <a:pPr indent="-30479" lvl="1" marL="182880" rtl="0" algn="l">
              <a:spcBef>
                <a:spcPts val="480"/>
              </a:spcBef>
              <a:spcAft>
                <a:spcPts val="0"/>
              </a:spcAft>
              <a:buSzPts val="2400"/>
              <a:buNone/>
            </a:pPr>
            <a:r>
              <a:t/>
            </a:r>
            <a:endParaRPr sz="2000"/>
          </a:p>
          <a:p>
            <a:pPr indent="-68579" lvl="0" marL="182880" rtl="0" algn="l">
              <a:spcBef>
                <a:spcPts val="360"/>
              </a:spcBef>
              <a:spcAft>
                <a:spcPts val="0"/>
              </a:spcAft>
              <a:buSzPts val="1800"/>
              <a:buNone/>
            </a:pPr>
            <a:r>
              <a:t/>
            </a:r>
            <a:endParaRPr sz="2000"/>
          </a:p>
        </p:txBody>
      </p:sp>
      <p:sp>
        <p:nvSpPr>
          <p:cNvPr id="130" name="Google Shape;130;p20"/>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Class Challenge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omposite">
  <a:themeElements>
    <a:clrScheme name="Composite">
      <a:dk1>
        <a:srgbClr val="000000"/>
      </a:dk1>
      <a:lt1>
        <a:srgbClr val="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