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928001e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928001e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928001e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928001e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28001e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28001e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darwinproject.ac.u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talog.nypl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m6xWGVhZl1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lavevoyage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5450" y="558925"/>
            <a:ext cx="78531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Sample Digital Humanities Projects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DH project consists of three components: data (for example, the handwritten letters of Charles Darwin), processing of that data (transcribed, digitized, cataloged, visualized), and presentation of that processed data.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 many to choose from, we present a few here that exemplify the nature and variety of digital humanities projects.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Darwin Correspondence Project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https://www.darwinproject.ac.uk/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“Read and search the full texts of more than 9,000 of Charles Darwin’s letters, and ﬁnd information on 6,000 more.”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82700" y="940975"/>
            <a:ext cx="817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Public Library Catalogue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https://catalog.nypl.org/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might search for “digital humanities” and see the 260+ items that come up. Or, check out your own public library’s online catalog. Did you know an online catalogue is technically a DH project?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66000" y="728725"/>
            <a:ext cx="841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Franz Liszt’s </a:t>
            </a: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Hungarian Rhapsody 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https://www.youtube.com/watch?v=m6xWGVhZl1g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of Liszt’s piano composition, created by “andy fillebrown” … the data is Liszt’s composition: musical notes!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9525" y="877300"/>
            <a:ext cx="815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 Voyages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https://slavevoyages.org/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“Explore the Dispersal of Enslaved Africans Across the Atlantic World: This digital memorial raises questions about the largest slave trades in history and offers access to the documentation available to answer them.”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