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0168fd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0168fd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21edb25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21edb25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fashionandrace.org/database/" TargetMode="External"/><Relationship Id="rId10" Type="http://schemas.openxmlformats.org/officeDocument/2006/relationships/hyperlink" Target="https://www.europeana.eu/en" TargetMode="External"/><Relationship Id="rId13" Type="http://schemas.openxmlformats.org/officeDocument/2006/relationships/hyperlink" Target="https://flowingdata.com/" TargetMode="External"/><Relationship Id="rId12" Type="http://schemas.openxmlformats.org/officeDocument/2006/relationships/hyperlink" Target="https://fashionandrace.org/databas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sl.richmond.edu/panorama/" TargetMode="External"/><Relationship Id="rId4" Type="http://schemas.openxmlformats.org/officeDocument/2006/relationships/hyperlink" Target="http://dsl.richmond.edu/panorama/" TargetMode="External"/><Relationship Id="rId9" Type="http://schemas.openxmlformats.org/officeDocument/2006/relationships/hyperlink" Target="https://www.europeana.eu/en" TargetMode="External"/><Relationship Id="rId15" Type="http://schemas.openxmlformats.org/officeDocument/2006/relationships/hyperlink" Target="https://holocaustgeographies.org/" TargetMode="External"/><Relationship Id="rId14" Type="http://schemas.openxmlformats.org/officeDocument/2006/relationships/hyperlink" Target="https://holocaustgeographies.org/" TargetMode="External"/><Relationship Id="rId5" Type="http://schemas.openxmlformats.org/officeDocument/2006/relationships/hyperlink" Target="http://dig-that-lick.eecs.qmul.ac.uk/" TargetMode="External"/><Relationship Id="rId6" Type="http://schemas.openxmlformats.org/officeDocument/2006/relationships/hyperlink" Target="http://dig-that-lick.eecs.qmul.ac.uk/" TargetMode="External"/><Relationship Id="rId7" Type="http://schemas.openxmlformats.org/officeDocument/2006/relationships/hyperlink" Target="http://www.endangeredlanguages.com/" TargetMode="External"/><Relationship Id="rId8" Type="http://schemas.openxmlformats.org/officeDocument/2006/relationships/hyperlink" Target="http://www.endangeredlanguages.com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perseus.tufts.edu/hopper/opensource" TargetMode="External"/><Relationship Id="rId10" Type="http://schemas.openxmlformats.org/officeDocument/2006/relationships/hyperlink" Target="https://pudding.cool/2017/03/timeless/index.html" TargetMode="External"/><Relationship Id="rId13" Type="http://schemas.openxmlformats.org/officeDocument/2006/relationships/hyperlink" Target="http://salem.lib.virginia.edu/home.html" TargetMode="External"/><Relationship Id="rId12" Type="http://schemas.openxmlformats.org/officeDocument/2006/relationships/hyperlink" Target="http://www.perseus.tufts.edu/hopper/opensour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indred.stanford.edu/" TargetMode="External"/><Relationship Id="rId4" Type="http://schemas.openxmlformats.org/officeDocument/2006/relationships/hyperlink" Target="http://kindred.stanford.edu/" TargetMode="External"/><Relationship Id="rId9" Type="http://schemas.openxmlformats.org/officeDocument/2006/relationships/hyperlink" Target="https://pudding.cool/2017/03/timeless/index.html" TargetMode="External"/><Relationship Id="rId15" Type="http://schemas.openxmlformats.org/officeDocument/2006/relationships/hyperlink" Target="http://www.slaveryimages.org/s/slaveryimages/page/welcome" TargetMode="External"/><Relationship Id="rId14" Type="http://schemas.openxmlformats.org/officeDocument/2006/relationships/hyperlink" Target="http://salem.lib.virginia.edu/home.html" TargetMode="External"/><Relationship Id="rId16" Type="http://schemas.openxmlformats.org/officeDocument/2006/relationships/hyperlink" Target="http://www.slaveryimages.org/s/slaveryimages/page/welcome" TargetMode="External"/><Relationship Id="rId5" Type="http://schemas.openxmlformats.org/officeDocument/2006/relationships/hyperlink" Target="https://www.dhi.ac.uk/projects/london-lives/" TargetMode="External"/><Relationship Id="rId6" Type="http://schemas.openxmlformats.org/officeDocument/2006/relationships/hyperlink" Target="https://www.dhi.ac.uk/projects/london-lives/" TargetMode="External"/><Relationship Id="rId7" Type="http://schemas.openxmlformats.org/officeDocument/2006/relationships/hyperlink" Target="http://dsl.richmond.edu/panorama/redlining/" TargetMode="External"/><Relationship Id="rId8" Type="http://schemas.openxmlformats.org/officeDocument/2006/relationships/hyperlink" Target="http://dsl.richmond.edu/panorama/redlin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stanford.edu/group/spatialhistory/cgi-bin/site/index.php" TargetMode="External"/><Relationship Id="rId4" Type="http://schemas.openxmlformats.org/officeDocument/2006/relationships/hyperlink" Target="https://web.stanford.edu/group/spatialhistory/cgi-bin/site/index.php" TargetMode="External"/><Relationship Id="rId9" Type="http://schemas.openxmlformats.org/officeDocument/2006/relationships/hyperlink" Target="http://www.thomaswilhelm.eu/shakespeare/output/hamlet.html" TargetMode="External"/><Relationship Id="rId5" Type="http://schemas.openxmlformats.org/officeDocument/2006/relationships/hyperlink" Target="https://lincolnmullen.com/projects/slavery/" TargetMode="External"/><Relationship Id="rId6" Type="http://schemas.openxmlformats.org/officeDocument/2006/relationships/hyperlink" Target="https://lincolnmullen.com/projects/slavery/" TargetMode="External"/><Relationship Id="rId7" Type="http://schemas.openxmlformats.org/officeDocument/2006/relationships/hyperlink" Target="https://collections.storymaps.esri.com/humanities/" TargetMode="External"/><Relationship Id="rId8" Type="http://schemas.openxmlformats.org/officeDocument/2006/relationships/hyperlink" Target="http://www.thomaswilhelm.eu/shakespeare/output/haml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9300" y="49525"/>
            <a:ext cx="85254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DH Project Examples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Panorama: At Atlas of United States History,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http://dsl.richmond.edu/panorama/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 That Lick: Analysing Large-Scale Data for Melodic Patterns in Jazz Performances,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http://dig-that-lick.eecs.qmul.ac.uk/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Endangered Languages Project: A Worldwide Collaboration to Strengthen Endangered Languages,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http://www.endangeredlanguages.com/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Europeana: Discover Inspiring cultural heritage from European museums, galleries, libraries and archives.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https://www.europeana.eu/en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Fashion and Race Database: An Accessible, Academic Treatment to One of Fashion’s Most Critical Topics Facing Us Today,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https://fashionandrace.org/database/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Flowing Data: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Explores how we use analysis and visualization to understand data and ourselves.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https://flowingdata.com/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Holocaust Geographies Collaborative [Uses mapping and geography to examine spaces and places of the Holocaust],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https://holocaustgeographies.org/</a:t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90275"/>
            <a:ext cx="8520600" cy="4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Kindred Britain: A Network of nearly 30,000 Individuals Connected through Family Relationships of Blood, Marriage, or Affiliation,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http://kindred.stanford.edu/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London Lives: A Comprehensive Electronic Edition of Primary Sources on Criminal Justice and the Provision of Poor Relief and Medical Care in Eighteenth-Century London,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https://www.dhi.ac.uk/projects/london-lives/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Inequality: Redlining in New Deal America,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http://dsl.richmond.edu/panorama/redlining/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Timeless Songs of All-Time: Using Spotify to Measure the Popularity of Older Music,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https://pudding.cool/2017/03/timeless/index.html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Perseus Digital Library [history, literature and culture of the Greco-Roman world],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http://www.perseus.tufts.edu/hopper/opensource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Salem Witch Trials: Documentary Archive and Transcription Project,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http://salem.lib.virginia.edu/home.html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Slavery Images: A Visual Record of the African Slave Trade and Slave Life in the Early African Diaspora,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http://www.slaveryimages.org/s/slaveryimages/page/welcome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44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History Project,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https://web.stanford.edu/group/spatialhistory/cgi-bin/site/index.php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of U.S. Slavery, 1790 – 1860,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https://lincolnmullen.com/projects/slavery/</a:t>
            </a:r>
            <a:endParaRPr sz="14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Maps and the Digital Humanities, </a:t>
            </a:r>
            <a:r>
              <a:rPr lang="en" sz="1400" u="sng">
                <a:solidFill>
                  <a:srgbClr val="1155CC"/>
                </a:solidFill>
                <a:highlight>
                  <a:srgbClr val="FCFEFF"/>
                </a:highlight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https://collections.storymaps.esri.com/humanities/</a:t>
            </a:r>
            <a:endParaRPr sz="1400">
              <a:solidFill>
                <a:srgbClr val="080A0A"/>
              </a:solidFill>
              <a:highlight>
                <a:srgbClr val="FCFE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Visualising Hamlet - To See or Not to See,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http://www.thomaswilhelm.eu/shakespeare/output/hamlet.html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