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e6d53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e6d53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9400" y="304225"/>
            <a:ext cx="758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of Digital Humanities</a:t>
            </a:r>
            <a:endParaRPr b="1"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examine some gaps and flaws of the field of DH.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DH relies on corpora of data (bodies of information), it’s easy to see that certain corpora -- of certain thinkers of certain skin tone and certain gender and certain physical ability and certain station in life -- studied in depth in traditional humanities (think: the plays of William Shakespeare; letters of Charles Darwin) have often been the go-to for DH studies.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60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Newer studies take a look at the lack of diversity in DH topics and the biases built into algorithms that run so much of our on-screen activities.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Algorithms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Ability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Underdocumented Groups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