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2d71d8a4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2d71d8a4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2d71d8a4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2d71d8a4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digitalharlem.org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orldmap.harvard.edu/africamap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revolt.axismaps.com/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06900" y="331025"/>
            <a:ext cx="7930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Digital Humanities Mapping Projects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Digital Harlem, </a:t>
            </a:r>
            <a:r>
              <a:rPr lang="en" u="sng">
                <a:solidFill>
                  <a:srgbClr val="1F4E79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http://digitalharlem.org/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3375" y="154500"/>
            <a:ext cx="3571125" cy="46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483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Africamap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>
                <a:solidFill>
                  <a:srgbClr val="1F4E79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https://worldmap.harvard.edu/africamap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9151" y="125063"/>
            <a:ext cx="5253325" cy="489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571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Slave Revolt in Jamaica, 1760-1761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>
                <a:solidFill>
                  <a:srgbClr val="1F4E79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http://revolt.axismaps.com/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6252" y="617925"/>
            <a:ext cx="5765174" cy="3701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