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FFFFFF"/>
        </a:solidFill>
      </p:bgPr>
    </p:bg>
    <p:spTree>
      <p:nvGrpSpPr>
        <p:cNvPr id="17" name="Shape 17"/>
        <p:cNvGrpSpPr/>
        <p:nvPr/>
      </p:nvGrpSpPr>
      <p:grpSpPr>
        <a:xfrm>
          <a:off x="0" y="0"/>
          <a:ext cx="0" cy="0"/>
          <a:chOff x="0" y="0"/>
          <a:chExt cx="0" cy="0"/>
        </a:xfrm>
      </p:grpSpPr>
      <p:sp>
        <p:nvSpPr>
          <p:cNvPr id="18" name="Google Shape;18;p2"/>
          <p:cNvSpPr/>
          <p:nvPr/>
        </p:nvSpPr>
        <p:spPr>
          <a:xfrm>
            <a:off x="304800" y="329184"/>
            <a:ext cx="8532055" cy="6196819"/>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a:effectLst>
            <a:outerShdw blurRad="76200" rotWithShape="0" algn="tl" dir="5400000" dist="508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19" name="Google Shape;19;p2"/>
          <p:cNvSpPr/>
          <p:nvPr/>
        </p:nvSpPr>
        <p:spPr>
          <a:xfrm>
            <a:off x="418596" y="434162"/>
            <a:ext cx="8306809" cy="3108960"/>
          </a:xfrm>
          <a:prstGeom prst="roundRect">
            <a:avLst>
              <a:gd fmla="val 4578" name="adj"/>
            </a:avLst>
          </a:prstGeom>
          <a:gradFill>
            <a:gsLst>
              <a:gs pos="0">
                <a:schemeClr val="lt1"/>
              </a:gs>
              <a:gs pos="55000">
                <a:srgbClr val="DFDFDF"/>
              </a:gs>
              <a:gs pos="100000">
                <a:srgbClr val="9E9E9E"/>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20" name="Google Shape;20;p2"/>
          <p:cNvSpPr txBox="1"/>
          <p:nvPr>
            <p:ph type="ctrTitle"/>
          </p:nvPr>
        </p:nvSpPr>
        <p:spPr>
          <a:xfrm>
            <a:off x="722376" y="1820206"/>
            <a:ext cx="7772400" cy="1828800"/>
          </a:xfrm>
          <a:prstGeom prst="rect">
            <a:avLst/>
          </a:prstGeom>
          <a:noFill/>
          <a:ln>
            <a:noFill/>
          </a:ln>
        </p:spPr>
        <p:txBody>
          <a:bodyPr anchorCtr="0" anchor="b" bIns="45700" lIns="45700" spcFirstLastPara="1" rIns="45700" wrap="square" tIns="45700">
            <a:noAutofit/>
          </a:bodyPr>
          <a:lstStyle>
            <a:lvl1pPr lvl="0" algn="r">
              <a:spcBef>
                <a:spcPts val="0"/>
              </a:spcBef>
              <a:spcAft>
                <a:spcPts val="0"/>
              </a:spcAft>
              <a:buClr>
                <a:srgbClr val="FF8C3C"/>
              </a:buClr>
              <a:buSzPts val="4500"/>
              <a:buFont typeface="Verdana"/>
              <a:buNone/>
              <a:defRPr b="1" sz="4500">
                <a:solidFill>
                  <a:srgbClr val="FF8C3C"/>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
          <p:cNvSpPr txBox="1"/>
          <p:nvPr>
            <p:ph idx="1" type="subTitle"/>
          </p:nvPr>
        </p:nvSpPr>
        <p:spPr>
          <a:xfrm>
            <a:off x="722376" y="3685032"/>
            <a:ext cx="7772400" cy="914400"/>
          </a:xfrm>
          <a:prstGeom prst="rect">
            <a:avLst/>
          </a:prstGeom>
          <a:noFill/>
          <a:ln>
            <a:noFill/>
          </a:ln>
        </p:spPr>
        <p:txBody>
          <a:bodyPr anchorCtr="0" anchor="t" bIns="45700" lIns="182875" spcFirstLastPara="1" rIns="91425" wrap="square" tIns="0">
            <a:noAutofit/>
          </a:bodyPr>
          <a:lstStyle>
            <a:lvl1pPr lvl="0" algn="r">
              <a:spcBef>
                <a:spcPts val="0"/>
              </a:spcBef>
              <a:spcAft>
                <a:spcPts val="0"/>
              </a:spcAft>
              <a:buSzPts val="1600"/>
              <a:buNone/>
              <a:defRPr sz="2000">
                <a:solidFill>
                  <a:srgbClr val="78766F"/>
                </a:solidFill>
              </a:defRPr>
            </a:lvl1pPr>
            <a:lvl2pPr lvl="1" algn="ctr">
              <a:spcBef>
                <a:spcPts val="250"/>
              </a:spcBef>
              <a:spcAft>
                <a:spcPts val="0"/>
              </a:spcAft>
              <a:buSzPts val="1800"/>
              <a:buNone/>
              <a:defRPr/>
            </a:lvl2pPr>
            <a:lvl3pPr lvl="2" algn="ctr">
              <a:spcBef>
                <a:spcPts val="250"/>
              </a:spcBef>
              <a:spcAft>
                <a:spcPts val="0"/>
              </a:spcAft>
              <a:buSzPts val="1800"/>
              <a:buNone/>
              <a:defRPr/>
            </a:lvl3pPr>
            <a:lvl4pPr lvl="3" algn="ctr">
              <a:spcBef>
                <a:spcPts val="230"/>
              </a:spcBef>
              <a:spcAft>
                <a:spcPts val="0"/>
              </a:spcAft>
              <a:buSzPts val="2016"/>
              <a:buNone/>
              <a:defRPr/>
            </a:lvl4pPr>
            <a:lvl5pPr lvl="4" algn="ctr">
              <a:spcBef>
                <a:spcPts val="250"/>
              </a:spcBef>
              <a:spcAft>
                <a:spcPts val="0"/>
              </a:spcAft>
              <a:buSzPts val="1800"/>
              <a:buNone/>
              <a:defRPr/>
            </a:lvl5pPr>
            <a:lvl6pPr lvl="5" algn="ctr">
              <a:spcBef>
                <a:spcPts val="250"/>
              </a:spcBef>
              <a:spcAft>
                <a:spcPts val="0"/>
              </a:spcAft>
              <a:buSzPts val="1800"/>
              <a:buNone/>
              <a:defRPr/>
            </a:lvl6pPr>
            <a:lvl7pPr lvl="6" algn="ctr">
              <a:spcBef>
                <a:spcPts val="255"/>
              </a:spcBef>
              <a:spcAft>
                <a:spcPts val="0"/>
              </a:spcAft>
              <a:buSzPts val="1800"/>
              <a:buNone/>
              <a:defRPr/>
            </a:lvl7pPr>
            <a:lvl8pPr lvl="7" algn="ctr">
              <a:spcBef>
                <a:spcPts val="257"/>
              </a:spcBef>
              <a:spcAft>
                <a:spcPts val="0"/>
              </a:spcAft>
              <a:buSzPts val="1800"/>
              <a:buNone/>
              <a:defRPr/>
            </a:lvl8pPr>
            <a:lvl9pPr lvl="8" algn="ctr">
              <a:spcBef>
                <a:spcPts val="255"/>
              </a:spcBef>
              <a:spcAft>
                <a:spcPts val="0"/>
              </a:spcAft>
              <a:buSzPts val="1800"/>
              <a:buNone/>
              <a:defRPr/>
            </a:lvl9pPr>
          </a:lstStyle>
          <a:p/>
        </p:txBody>
      </p:sp>
      <p:sp>
        <p:nvSpPr>
          <p:cNvPr id="22" name="Google Shape;22;p2"/>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11"/>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8C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1"/>
          <p:cNvSpPr txBox="1"/>
          <p:nvPr>
            <p:ph idx="1" type="body"/>
          </p:nvPr>
        </p:nvSpPr>
        <p:spPr>
          <a:xfrm rot="5400000">
            <a:off x="2500884" y="-1467612"/>
            <a:ext cx="4187952" cy="8183880"/>
          </a:xfrm>
          <a:prstGeom prst="rect">
            <a:avLst/>
          </a:prstGeom>
          <a:noFill/>
          <a:ln>
            <a:noFill/>
          </a:ln>
        </p:spPr>
        <p:txBody>
          <a:bodyPr anchorCtr="0" anchor="t" bIns="45700" lIns="182875" spcFirstLastPara="1" rIns="91425" wrap="square" tIns="91425">
            <a:noAutofit/>
          </a:bodyPr>
          <a:lstStyle>
            <a:lvl1pPr indent="-320040" lvl="0" marL="457200" algn="l">
              <a:spcBef>
                <a:spcPts val="250"/>
              </a:spcBef>
              <a:spcAft>
                <a:spcPts val="0"/>
              </a:spcAft>
              <a:buSzPts val="1440"/>
              <a:buChar char="⚫"/>
              <a:defRPr/>
            </a:lvl1pPr>
            <a:lvl2pPr indent="-342900" lvl="1" marL="914400" algn="l">
              <a:spcBef>
                <a:spcPts val="250"/>
              </a:spcBef>
              <a:spcAft>
                <a:spcPts val="0"/>
              </a:spcAft>
              <a:buSzPts val="1800"/>
              <a:buChar char="◦"/>
              <a:defRPr/>
            </a:lvl2pPr>
            <a:lvl3pPr indent="-342900" lvl="2" marL="1371600" algn="l">
              <a:spcBef>
                <a:spcPts val="250"/>
              </a:spcBef>
              <a:spcAft>
                <a:spcPts val="0"/>
              </a:spcAft>
              <a:buSzPts val="1800"/>
              <a:buChar char="●"/>
              <a:defRPr/>
            </a:lvl3pPr>
            <a:lvl4pPr indent="-356616" lvl="3" marL="1828800" algn="l">
              <a:spcBef>
                <a:spcPts val="230"/>
              </a:spcBef>
              <a:spcAft>
                <a:spcPts val="0"/>
              </a:spcAft>
              <a:buSzPts val="2016"/>
              <a:buChar char="◦"/>
              <a:defRPr/>
            </a:lvl4pPr>
            <a:lvl5pPr indent="-342900" lvl="4" marL="2286000" algn="l">
              <a:spcBef>
                <a:spcPts val="250"/>
              </a:spcBef>
              <a:spcAft>
                <a:spcPts val="0"/>
              </a:spcAft>
              <a:buSzPts val="1800"/>
              <a:buChar char="●"/>
              <a:defRPr/>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84" name="Google Shape;84;p11"/>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12"/>
          <p:cNvSpPr txBox="1"/>
          <p:nvPr>
            <p:ph type="title"/>
          </p:nvPr>
        </p:nvSpPr>
        <p:spPr>
          <a:xfrm rot="5400000">
            <a:off x="4991100" y="2171704"/>
            <a:ext cx="5257799" cy="1981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8C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2"/>
          <p:cNvSpPr txBox="1"/>
          <p:nvPr>
            <p:ph idx="1" type="body"/>
          </p:nvPr>
        </p:nvSpPr>
        <p:spPr>
          <a:xfrm rot="5400000">
            <a:off x="876300" y="190503"/>
            <a:ext cx="5257801" cy="5943600"/>
          </a:xfrm>
          <a:prstGeom prst="rect">
            <a:avLst/>
          </a:prstGeom>
          <a:noFill/>
          <a:ln>
            <a:noFill/>
          </a:ln>
        </p:spPr>
        <p:txBody>
          <a:bodyPr anchorCtr="0" anchor="t" bIns="45700" lIns="182875" spcFirstLastPara="1" rIns="91425" wrap="square" tIns="91425">
            <a:noAutofit/>
          </a:bodyPr>
          <a:lstStyle>
            <a:lvl1pPr indent="-320040" lvl="0" marL="457200" algn="l">
              <a:spcBef>
                <a:spcPts val="250"/>
              </a:spcBef>
              <a:spcAft>
                <a:spcPts val="0"/>
              </a:spcAft>
              <a:buSzPts val="1440"/>
              <a:buChar char="⚫"/>
              <a:defRPr/>
            </a:lvl1pPr>
            <a:lvl2pPr indent="-342900" lvl="1" marL="914400" algn="l">
              <a:spcBef>
                <a:spcPts val="250"/>
              </a:spcBef>
              <a:spcAft>
                <a:spcPts val="0"/>
              </a:spcAft>
              <a:buSzPts val="1800"/>
              <a:buChar char="◦"/>
              <a:defRPr/>
            </a:lvl2pPr>
            <a:lvl3pPr indent="-342900" lvl="2" marL="1371600" algn="l">
              <a:spcBef>
                <a:spcPts val="250"/>
              </a:spcBef>
              <a:spcAft>
                <a:spcPts val="0"/>
              </a:spcAft>
              <a:buSzPts val="1800"/>
              <a:buChar char="●"/>
              <a:defRPr/>
            </a:lvl3pPr>
            <a:lvl4pPr indent="-356616" lvl="3" marL="1828800" algn="l">
              <a:spcBef>
                <a:spcPts val="230"/>
              </a:spcBef>
              <a:spcAft>
                <a:spcPts val="0"/>
              </a:spcAft>
              <a:buSzPts val="2016"/>
              <a:buChar char="◦"/>
              <a:defRPr/>
            </a:lvl4pPr>
            <a:lvl5pPr indent="-342900" lvl="4" marL="2286000" algn="l">
              <a:spcBef>
                <a:spcPts val="250"/>
              </a:spcBef>
              <a:spcAft>
                <a:spcPts val="0"/>
              </a:spcAft>
              <a:buSzPts val="1800"/>
              <a:buChar char="●"/>
              <a:defRPr/>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90" name="Google Shape;90;p12"/>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8C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txBox="1"/>
          <p:nvPr>
            <p:ph idx="1" type="body"/>
          </p:nvPr>
        </p:nvSpPr>
        <p:spPr>
          <a:xfrm>
            <a:off x="502920" y="530352"/>
            <a:ext cx="8183880" cy="4187952"/>
          </a:xfrm>
          <a:prstGeom prst="rect">
            <a:avLst/>
          </a:prstGeom>
          <a:noFill/>
          <a:ln>
            <a:noFill/>
          </a:ln>
        </p:spPr>
        <p:txBody>
          <a:bodyPr anchorCtr="0" anchor="t" bIns="45700" lIns="182875" spcFirstLastPara="1" rIns="91425" wrap="square" tIns="91425">
            <a:noAutofit/>
          </a:bodyPr>
          <a:lstStyle>
            <a:lvl1pPr indent="-320040" lvl="0" marL="457200" algn="l">
              <a:spcBef>
                <a:spcPts val="250"/>
              </a:spcBef>
              <a:spcAft>
                <a:spcPts val="0"/>
              </a:spcAft>
              <a:buSzPts val="1440"/>
              <a:buChar char="⚫"/>
              <a:defRPr/>
            </a:lvl1pPr>
            <a:lvl2pPr indent="-342900" lvl="1" marL="914400" algn="l">
              <a:spcBef>
                <a:spcPts val="250"/>
              </a:spcBef>
              <a:spcAft>
                <a:spcPts val="0"/>
              </a:spcAft>
              <a:buSzPts val="1800"/>
              <a:buChar char="◦"/>
              <a:defRPr/>
            </a:lvl2pPr>
            <a:lvl3pPr indent="-342900" lvl="2" marL="1371600" algn="l">
              <a:spcBef>
                <a:spcPts val="250"/>
              </a:spcBef>
              <a:spcAft>
                <a:spcPts val="0"/>
              </a:spcAft>
              <a:buSzPts val="1800"/>
              <a:buChar char="●"/>
              <a:defRPr/>
            </a:lvl3pPr>
            <a:lvl4pPr indent="-356616" lvl="3" marL="1828800" algn="l">
              <a:spcBef>
                <a:spcPts val="230"/>
              </a:spcBef>
              <a:spcAft>
                <a:spcPts val="0"/>
              </a:spcAft>
              <a:buSzPts val="2016"/>
              <a:buChar char="◦"/>
              <a:defRPr/>
            </a:lvl4pPr>
            <a:lvl5pPr indent="-342900" lvl="4" marL="2286000" algn="l">
              <a:spcBef>
                <a:spcPts val="250"/>
              </a:spcBef>
              <a:spcAft>
                <a:spcPts val="0"/>
              </a:spcAft>
              <a:buSzPts val="1800"/>
              <a:buChar char="●"/>
              <a:defRPr/>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28" name="Google Shape;28;p3"/>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rgbClr val="FFFFFF"/>
        </a:solidFill>
      </p:bgPr>
    </p:bg>
    <p:spTree>
      <p:nvGrpSpPr>
        <p:cNvPr id="31" name="Shape 31"/>
        <p:cNvGrpSpPr/>
        <p:nvPr/>
      </p:nvGrpSpPr>
      <p:grpSpPr>
        <a:xfrm>
          <a:off x="0" y="0"/>
          <a:ext cx="0" cy="0"/>
          <a:chOff x="0" y="0"/>
          <a:chExt cx="0" cy="0"/>
        </a:xfrm>
      </p:grpSpPr>
      <p:sp>
        <p:nvSpPr>
          <p:cNvPr id="32" name="Google Shape;32;p4"/>
          <p:cNvSpPr/>
          <p:nvPr/>
        </p:nvSpPr>
        <p:spPr>
          <a:xfrm>
            <a:off x="304800" y="329184"/>
            <a:ext cx="8532055" cy="6196819"/>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a:effectLst>
            <a:outerShdw blurRad="76200" rotWithShape="0" algn="tl" dir="5400000" dist="508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33" name="Google Shape;33;p4"/>
          <p:cNvSpPr/>
          <p:nvPr/>
        </p:nvSpPr>
        <p:spPr>
          <a:xfrm>
            <a:off x="418596" y="434162"/>
            <a:ext cx="8306809" cy="4341329"/>
          </a:xfrm>
          <a:prstGeom prst="roundRect">
            <a:avLst>
              <a:gd fmla="val 2127" name="adj"/>
            </a:avLst>
          </a:prstGeom>
          <a:gradFill>
            <a:gsLst>
              <a:gs pos="0">
                <a:schemeClr val="lt1"/>
              </a:gs>
              <a:gs pos="55000">
                <a:srgbClr val="DFDFDF"/>
              </a:gs>
              <a:gs pos="100000">
                <a:srgbClr val="9E9E9E"/>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34" name="Google Shape;34;p4"/>
          <p:cNvSpPr txBox="1"/>
          <p:nvPr>
            <p:ph type="title"/>
          </p:nvPr>
        </p:nvSpPr>
        <p:spPr>
          <a:xfrm>
            <a:off x="468344" y="4928616"/>
            <a:ext cx="8183880" cy="676656"/>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Clr>
                <a:srgbClr val="78766F"/>
              </a:buClr>
              <a:buSzPts val="3600"/>
              <a:buFont typeface="Verdana"/>
              <a:buNone/>
              <a:defRPr b="0" sz="3600" cap="none">
                <a:solidFill>
                  <a:srgbClr val="78766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
          <p:cNvSpPr txBox="1"/>
          <p:nvPr>
            <p:ph idx="1" type="body"/>
          </p:nvPr>
        </p:nvSpPr>
        <p:spPr>
          <a:xfrm>
            <a:off x="468344" y="5624484"/>
            <a:ext cx="8183880" cy="420624"/>
          </a:xfrm>
          <a:prstGeom prst="rect">
            <a:avLst/>
          </a:prstGeom>
          <a:noFill/>
          <a:ln>
            <a:noFill/>
          </a:ln>
        </p:spPr>
        <p:txBody>
          <a:bodyPr anchorCtr="0" anchor="t" bIns="45700" lIns="118850" spcFirstLastPara="1" rIns="91425" wrap="square" tIns="0">
            <a:noAutofit/>
          </a:bodyPr>
          <a:lstStyle>
            <a:lvl1pPr indent="-228600" lvl="0" marL="457200" marR="36576" algn="l">
              <a:spcBef>
                <a:spcPts val="0"/>
              </a:spcBef>
              <a:spcAft>
                <a:spcPts val="0"/>
              </a:spcAft>
              <a:buSzPts val="1440"/>
              <a:buNone/>
              <a:defRPr b="0" sz="1800">
                <a:solidFill>
                  <a:srgbClr val="B75C00"/>
                </a:solidFill>
              </a:defRPr>
            </a:lvl1pPr>
            <a:lvl2pPr indent="-228600" lvl="1" marL="914400" algn="l">
              <a:spcBef>
                <a:spcPts val="250"/>
              </a:spcBef>
              <a:spcAft>
                <a:spcPts val="0"/>
              </a:spcAft>
              <a:buSzPts val="1800"/>
              <a:buNone/>
              <a:defRPr sz="1800">
                <a:solidFill>
                  <a:srgbClr val="888888"/>
                </a:solidFill>
              </a:defRPr>
            </a:lvl2pPr>
            <a:lvl3pPr indent="-228600" lvl="2" marL="1371600" algn="l">
              <a:spcBef>
                <a:spcPts val="250"/>
              </a:spcBef>
              <a:spcAft>
                <a:spcPts val="0"/>
              </a:spcAft>
              <a:buSzPts val="1600"/>
              <a:buNone/>
              <a:defRPr sz="1600">
                <a:solidFill>
                  <a:srgbClr val="888888"/>
                </a:solidFill>
              </a:defRPr>
            </a:lvl3pPr>
            <a:lvl4pPr indent="-228600" lvl="3" marL="1828800" algn="l">
              <a:spcBef>
                <a:spcPts val="230"/>
              </a:spcBef>
              <a:spcAft>
                <a:spcPts val="0"/>
              </a:spcAft>
              <a:buSzPts val="1568"/>
              <a:buNone/>
              <a:defRPr sz="1400">
                <a:solidFill>
                  <a:srgbClr val="888888"/>
                </a:solidFill>
              </a:defRPr>
            </a:lvl4pPr>
            <a:lvl5pPr indent="-228600" lvl="4" marL="2286000" algn="l">
              <a:spcBef>
                <a:spcPts val="250"/>
              </a:spcBef>
              <a:spcAft>
                <a:spcPts val="0"/>
              </a:spcAft>
              <a:buSzPts val="1400"/>
              <a:buNone/>
              <a:defRPr sz="1400">
                <a:solidFill>
                  <a:srgbClr val="888888"/>
                </a:solidFill>
              </a:defRPr>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36" name="Google Shape;36;p4"/>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5"/>
          <p:cNvSpPr txBox="1"/>
          <p:nvPr>
            <p:ph type="title"/>
          </p:nvPr>
        </p:nvSpPr>
        <p:spPr>
          <a:xfrm>
            <a:off x="502920" y="4985590"/>
            <a:ext cx="8183880" cy="10515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8C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5"/>
          <p:cNvSpPr txBox="1"/>
          <p:nvPr>
            <p:ph idx="1" type="body"/>
          </p:nvPr>
        </p:nvSpPr>
        <p:spPr>
          <a:xfrm>
            <a:off x="514352" y="530352"/>
            <a:ext cx="3931920" cy="4389120"/>
          </a:xfrm>
          <a:prstGeom prst="rect">
            <a:avLst/>
          </a:prstGeom>
          <a:noFill/>
          <a:ln>
            <a:noFill/>
          </a:ln>
        </p:spPr>
        <p:txBody>
          <a:bodyPr anchorCtr="0" anchor="t" bIns="45700" lIns="182875" spcFirstLastPara="1" rIns="91425" wrap="square" tIns="91425">
            <a:noAutofit/>
          </a:bodyPr>
          <a:lstStyle>
            <a:lvl1pPr indent="-360680" lvl="0" marL="457200" algn="l">
              <a:spcBef>
                <a:spcPts val="250"/>
              </a:spcBef>
              <a:spcAft>
                <a:spcPts val="0"/>
              </a:spcAft>
              <a:buSzPts val="2080"/>
              <a:buChar char="⚫"/>
              <a:defRPr sz="2600"/>
            </a:lvl1pPr>
            <a:lvl2pPr indent="-368300" lvl="1" marL="914400" algn="l">
              <a:spcBef>
                <a:spcPts val="250"/>
              </a:spcBef>
              <a:spcAft>
                <a:spcPts val="0"/>
              </a:spcAft>
              <a:buSzPts val="2200"/>
              <a:buChar char="◦"/>
              <a:defRPr sz="2200"/>
            </a:lvl2pPr>
            <a:lvl3pPr indent="-355600" lvl="2" marL="1371600" algn="l">
              <a:spcBef>
                <a:spcPts val="250"/>
              </a:spcBef>
              <a:spcAft>
                <a:spcPts val="0"/>
              </a:spcAft>
              <a:buSzPts val="2000"/>
              <a:buChar char="●"/>
              <a:defRPr sz="2000"/>
            </a:lvl3pPr>
            <a:lvl4pPr indent="-356616" lvl="3" marL="1828800" algn="l">
              <a:spcBef>
                <a:spcPts val="230"/>
              </a:spcBef>
              <a:spcAft>
                <a:spcPts val="0"/>
              </a:spcAft>
              <a:buSzPts val="2016"/>
              <a:buChar char="◦"/>
              <a:defRPr sz="1800"/>
            </a:lvl4pPr>
            <a:lvl5pPr indent="-342900" lvl="4" marL="2286000" algn="l">
              <a:spcBef>
                <a:spcPts val="250"/>
              </a:spcBef>
              <a:spcAft>
                <a:spcPts val="0"/>
              </a:spcAft>
              <a:buSzPts val="1800"/>
              <a:buChar char="●"/>
              <a:defRPr sz="1800"/>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42" name="Google Shape;42;p5"/>
          <p:cNvSpPr txBox="1"/>
          <p:nvPr>
            <p:ph idx="2" type="body"/>
          </p:nvPr>
        </p:nvSpPr>
        <p:spPr>
          <a:xfrm>
            <a:off x="4755360" y="530352"/>
            <a:ext cx="3931920" cy="4389120"/>
          </a:xfrm>
          <a:prstGeom prst="rect">
            <a:avLst/>
          </a:prstGeom>
          <a:noFill/>
          <a:ln>
            <a:noFill/>
          </a:ln>
        </p:spPr>
        <p:txBody>
          <a:bodyPr anchorCtr="0" anchor="t" bIns="45700" lIns="182875" spcFirstLastPara="1" rIns="91425" wrap="square" tIns="91425">
            <a:noAutofit/>
          </a:bodyPr>
          <a:lstStyle>
            <a:lvl1pPr indent="-360680" lvl="0" marL="457200" algn="l">
              <a:spcBef>
                <a:spcPts val="250"/>
              </a:spcBef>
              <a:spcAft>
                <a:spcPts val="0"/>
              </a:spcAft>
              <a:buSzPts val="2080"/>
              <a:buChar char="⚫"/>
              <a:defRPr sz="2600"/>
            </a:lvl1pPr>
            <a:lvl2pPr indent="-368300" lvl="1" marL="914400" algn="l">
              <a:spcBef>
                <a:spcPts val="250"/>
              </a:spcBef>
              <a:spcAft>
                <a:spcPts val="0"/>
              </a:spcAft>
              <a:buSzPts val="2200"/>
              <a:buChar char="◦"/>
              <a:defRPr sz="2200"/>
            </a:lvl2pPr>
            <a:lvl3pPr indent="-355600" lvl="2" marL="1371600" algn="l">
              <a:spcBef>
                <a:spcPts val="250"/>
              </a:spcBef>
              <a:spcAft>
                <a:spcPts val="0"/>
              </a:spcAft>
              <a:buSzPts val="2000"/>
              <a:buChar char="●"/>
              <a:defRPr sz="2000"/>
            </a:lvl3pPr>
            <a:lvl4pPr indent="-356616" lvl="3" marL="1828800" algn="l">
              <a:spcBef>
                <a:spcPts val="230"/>
              </a:spcBef>
              <a:spcAft>
                <a:spcPts val="0"/>
              </a:spcAft>
              <a:buSzPts val="2016"/>
              <a:buChar char="◦"/>
              <a:defRPr sz="1800"/>
            </a:lvl4pPr>
            <a:lvl5pPr indent="-342900" lvl="4" marL="2286000" algn="l">
              <a:spcBef>
                <a:spcPts val="250"/>
              </a:spcBef>
              <a:spcAft>
                <a:spcPts val="0"/>
              </a:spcAft>
              <a:buSzPts val="1800"/>
              <a:buChar char="●"/>
              <a:defRPr sz="1800"/>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43" name="Google Shape;43;p5"/>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6"/>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8C3C"/>
              </a:buClr>
              <a:buSzPts val="3600"/>
              <a:buFont typeface="Verdana"/>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 type="body"/>
          </p:nvPr>
        </p:nvSpPr>
        <p:spPr>
          <a:xfrm>
            <a:off x="607224" y="579438"/>
            <a:ext cx="3931920" cy="792162"/>
          </a:xfrm>
          <a:prstGeom prst="rect">
            <a:avLst/>
          </a:prstGeom>
          <a:noFill/>
          <a:ln>
            <a:noFill/>
          </a:ln>
        </p:spPr>
        <p:txBody>
          <a:bodyPr anchorCtr="0" anchor="ctr" bIns="45700" lIns="146300" spcFirstLastPara="1" rIns="91425" wrap="square" tIns="91425">
            <a:noAutofit/>
          </a:bodyPr>
          <a:lstStyle>
            <a:lvl1pPr indent="-228600" lvl="0" marL="457200" algn="l">
              <a:spcBef>
                <a:spcPts val="250"/>
              </a:spcBef>
              <a:spcAft>
                <a:spcPts val="0"/>
              </a:spcAft>
              <a:buSzPts val="1920"/>
              <a:buNone/>
              <a:defRPr b="1" sz="2400">
                <a:solidFill>
                  <a:schemeClr val="dk1"/>
                </a:solidFill>
              </a:defRPr>
            </a:lvl1pPr>
            <a:lvl2pPr indent="-228600" lvl="1" marL="914400" algn="l">
              <a:spcBef>
                <a:spcPts val="250"/>
              </a:spcBef>
              <a:spcAft>
                <a:spcPts val="0"/>
              </a:spcAft>
              <a:buSzPts val="2000"/>
              <a:buNone/>
              <a:defRPr b="1" sz="2000"/>
            </a:lvl2pPr>
            <a:lvl3pPr indent="-228600" lvl="2" marL="1371600" algn="l">
              <a:spcBef>
                <a:spcPts val="250"/>
              </a:spcBef>
              <a:spcAft>
                <a:spcPts val="0"/>
              </a:spcAft>
              <a:buSzPts val="1800"/>
              <a:buNone/>
              <a:defRPr b="1" sz="1800"/>
            </a:lvl3pPr>
            <a:lvl4pPr indent="-228600" lvl="3" marL="1828800" algn="l">
              <a:spcBef>
                <a:spcPts val="230"/>
              </a:spcBef>
              <a:spcAft>
                <a:spcPts val="0"/>
              </a:spcAft>
              <a:buSzPts val="1792"/>
              <a:buNone/>
              <a:defRPr b="1" sz="1600"/>
            </a:lvl4pPr>
            <a:lvl5pPr indent="-228600" lvl="4" marL="2286000" algn="l">
              <a:spcBef>
                <a:spcPts val="250"/>
              </a:spcBef>
              <a:spcAft>
                <a:spcPts val="0"/>
              </a:spcAft>
              <a:buSzPts val="1600"/>
              <a:buNone/>
              <a:defRPr b="1" sz="1600"/>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49" name="Google Shape;49;p6"/>
          <p:cNvSpPr txBox="1"/>
          <p:nvPr>
            <p:ph idx="2" type="body"/>
          </p:nvPr>
        </p:nvSpPr>
        <p:spPr>
          <a:xfrm>
            <a:off x="4652169" y="579438"/>
            <a:ext cx="3931920" cy="792162"/>
          </a:xfrm>
          <a:prstGeom prst="rect">
            <a:avLst/>
          </a:prstGeom>
          <a:noFill/>
          <a:ln>
            <a:noFill/>
          </a:ln>
        </p:spPr>
        <p:txBody>
          <a:bodyPr anchorCtr="0" anchor="ctr" bIns="45700" lIns="137150" spcFirstLastPara="1" rIns="91425" wrap="square" tIns="91425">
            <a:noAutofit/>
          </a:bodyPr>
          <a:lstStyle>
            <a:lvl1pPr indent="-228600" lvl="0" marL="457200" algn="l">
              <a:spcBef>
                <a:spcPts val="250"/>
              </a:spcBef>
              <a:spcAft>
                <a:spcPts val="0"/>
              </a:spcAft>
              <a:buSzPts val="1920"/>
              <a:buNone/>
              <a:defRPr b="1" sz="2400">
                <a:solidFill>
                  <a:schemeClr val="dk1"/>
                </a:solidFill>
              </a:defRPr>
            </a:lvl1pPr>
            <a:lvl2pPr indent="-228600" lvl="1" marL="914400" algn="l">
              <a:spcBef>
                <a:spcPts val="250"/>
              </a:spcBef>
              <a:spcAft>
                <a:spcPts val="0"/>
              </a:spcAft>
              <a:buSzPts val="2000"/>
              <a:buNone/>
              <a:defRPr b="1" sz="2000"/>
            </a:lvl2pPr>
            <a:lvl3pPr indent="-228600" lvl="2" marL="1371600" algn="l">
              <a:spcBef>
                <a:spcPts val="250"/>
              </a:spcBef>
              <a:spcAft>
                <a:spcPts val="0"/>
              </a:spcAft>
              <a:buSzPts val="1800"/>
              <a:buNone/>
              <a:defRPr b="1" sz="1800"/>
            </a:lvl3pPr>
            <a:lvl4pPr indent="-228600" lvl="3" marL="1828800" algn="l">
              <a:spcBef>
                <a:spcPts val="230"/>
              </a:spcBef>
              <a:spcAft>
                <a:spcPts val="0"/>
              </a:spcAft>
              <a:buSzPts val="1792"/>
              <a:buNone/>
              <a:defRPr b="1" sz="1600"/>
            </a:lvl4pPr>
            <a:lvl5pPr indent="-228600" lvl="4" marL="2286000" algn="l">
              <a:spcBef>
                <a:spcPts val="250"/>
              </a:spcBef>
              <a:spcAft>
                <a:spcPts val="0"/>
              </a:spcAft>
              <a:buSzPts val="1600"/>
              <a:buNone/>
              <a:defRPr b="1" sz="1600"/>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50" name="Google Shape;50;p6"/>
          <p:cNvSpPr txBox="1"/>
          <p:nvPr>
            <p:ph idx="3" type="body"/>
          </p:nvPr>
        </p:nvSpPr>
        <p:spPr>
          <a:xfrm>
            <a:off x="607224" y="1447800"/>
            <a:ext cx="3931920" cy="3489960"/>
          </a:xfrm>
          <a:prstGeom prst="rect">
            <a:avLst/>
          </a:prstGeom>
          <a:noFill/>
          <a:ln>
            <a:noFill/>
          </a:ln>
        </p:spPr>
        <p:txBody>
          <a:bodyPr anchorCtr="0" anchor="t" bIns="45700" lIns="182875" spcFirstLastPara="1" rIns="91425" wrap="square" tIns="91425">
            <a:noAutofit/>
          </a:bodyPr>
          <a:lstStyle>
            <a:lvl1pPr indent="-350520" lvl="0" marL="457200" algn="l">
              <a:spcBef>
                <a:spcPts val="250"/>
              </a:spcBef>
              <a:spcAft>
                <a:spcPts val="0"/>
              </a:spcAft>
              <a:buSzPts val="1920"/>
              <a:buChar char="⚫"/>
              <a:defRPr sz="2400"/>
            </a:lvl1pPr>
            <a:lvl2pPr indent="-355600" lvl="1" marL="914400" algn="l">
              <a:spcBef>
                <a:spcPts val="250"/>
              </a:spcBef>
              <a:spcAft>
                <a:spcPts val="0"/>
              </a:spcAft>
              <a:buSzPts val="2000"/>
              <a:buChar char="◦"/>
              <a:defRPr sz="2000"/>
            </a:lvl2pPr>
            <a:lvl3pPr indent="-342900" lvl="2" marL="1371600" algn="l">
              <a:spcBef>
                <a:spcPts val="250"/>
              </a:spcBef>
              <a:spcAft>
                <a:spcPts val="0"/>
              </a:spcAft>
              <a:buSzPts val="1800"/>
              <a:buChar char="●"/>
              <a:defRPr sz="1800"/>
            </a:lvl3pPr>
            <a:lvl4pPr indent="-342392" lvl="3" marL="1828800" algn="l">
              <a:spcBef>
                <a:spcPts val="230"/>
              </a:spcBef>
              <a:spcAft>
                <a:spcPts val="0"/>
              </a:spcAft>
              <a:buSzPts val="1792"/>
              <a:buChar char="◦"/>
              <a:defRPr sz="1600"/>
            </a:lvl4pPr>
            <a:lvl5pPr indent="-330200" lvl="4" marL="2286000" algn="l">
              <a:spcBef>
                <a:spcPts val="250"/>
              </a:spcBef>
              <a:spcAft>
                <a:spcPts val="0"/>
              </a:spcAft>
              <a:buSzPts val="1600"/>
              <a:buChar char="●"/>
              <a:defRPr sz="1600"/>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51" name="Google Shape;51;p6"/>
          <p:cNvSpPr txBox="1"/>
          <p:nvPr>
            <p:ph idx="4" type="body"/>
          </p:nvPr>
        </p:nvSpPr>
        <p:spPr>
          <a:xfrm>
            <a:off x="4652169" y="1447800"/>
            <a:ext cx="3931920" cy="3489960"/>
          </a:xfrm>
          <a:prstGeom prst="rect">
            <a:avLst/>
          </a:prstGeom>
          <a:noFill/>
          <a:ln>
            <a:noFill/>
          </a:ln>
        </p:spPr>
        <p:txBody>
          <a:bodyPr anchorCtr="0" anchor="t" bIns="45700" lIns="182875" spcFirstLastPara="1" rIns="91425" wrap="square" tIns="91425">
            <a:noAutofit/>
          </a:bodyPr>
          <a:lstStyle>
            <a:lvl1pPr indent="-350520" lvl="0" marL="457200" algn="l">
              <a:spcBef>
                <a:spcPts val="250"/>
              </a:spcBef>
              <a:spcAft>
                <a:spcPts val="0"/>
              </a:spcAft>
              <a:buSzPts val="1920"/>
              <a:buChar char="⚫"/>
              <a:defRPr sz="2400"/>
            </a:lvl1pPr>
            <a:lvl2pPr indent="-355600" lvl="1" marL="914400" algn="l">
              <a:spcBef>
                <a:spcPts val="250"/>
              </a:spcBef>
              <a:spcAft>
                <a:spcPts val="0"/>
              </a:spcAft>
              <a:buSzPts val="2000"/>
              <a:buChar char="◦"/>
              <a:defRPr sz="2000"/>
            </a:lvl2pPr>
            <a:lvl3pPr indent="-342900" lvl="2" marL="1371600" algn="l">
              <a:spcBef>
                <a:spcPts val="250"/>
              </a:spcBef>
              <a:spcAft>
                <a:spcPts val="0"/>
              </a:spcAft>
              <a:buSzPts val="1800"/>
              <a:buChar char="●"/>
              <a:defRPr sz="1800"/>
            </a:lvl3pPr>
            <a:lvl4pPr indent="-342392" lvl="3" marL="1828800" algn="l">
              <a:spcBef>
                <a:spcPts val="230"/>
              </a:spcBef>
              <a:spcAft>
                <a:spcPts val="0"/>
              </a:spcAft>
              <a:buSzPts val="1792"/>
              <a:buChar char="◦"/>
              <a:defRPr sz="1600"/>
            </a:lvl4pPr>
            <a:lvl5pPr indent="-330200" lvl="4" marL="2286000" algn="l">
              <a:spcBef>
                <a:spcPts val="250"/>
              </a:spcBef>
              <a:spcAft>
                <a:spcPts val="0"/>
              </a:spcAft>
              <a:buSzPts val="1600"/>
              <a:buChar char="●"/>
              <a:defRPr sz="1600"/>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52" name="Google Shape;52;p6"/>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7"/>
          <p:cNvSpPr txBox="1"/>
          <p:nvPr>
            <p:ph type="title"/>
          </p:nvPr>
        </p:nvSpPr>
        <p:spPr>
          <a:xfrm>
            <a:off x="502920" y="4985590"/>
            <a:ext cx="8183880" cy="10515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8C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7"/>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bg>
      <p:bgPr>
        <a:solidFill>
          <a:srgbClr val="FFFFFF"/>
        </a:solidFill>
      </p:bgPr>
    </p:bg>
    <p:spTree>
      <p:nvGrpSpPr>
        <p:cNvPr id="60" name="Shape 60"/>
        <p:cNvGrpSpPr/>
        <p:nvPr/>
      </p:nvGrpSpPr>
      <p:grpSpPr>
        <a:xfrm>
          <a:off x="0" y="0"/>
          <a:ext cx="0" cy="0"/>
          <a:chOff x="0" y="0"/>
          <a:chExt cx="0" cy="0"/>
        </a:xfrm>
      </p:grpSpPr>
      <p:sp>
        <p:nvSpPr>
          <p:cNvPr id="61" name="Google Shape;61;p8"/>
          <p:cNvSpPr/>
          <p:nvPr/>
        </p:nvSpPr>
        <p:spPr>
          <a:xfrm>
            <a:off x="304800" y="329184"/>
            <a:ext cx="8532055" cy="6196819"/>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a:effectLst>
            <a:outerShdw blurRad="76200" rotWithShape="0" algn="tl" dir="5400000" dist="508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62" name="Google Shape;62;p8"/>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9"/>
          <p:cNvSpPr txBox="1"/>
          <p:nvPr>
            <p:ph type="title"/>
          </p:nvPr>
        </p:nvSpPr>
        <p:spPr>
          <a:xfrm>
            <a:off x="5538784" y="533400"/>
            <a:ext cx="2971800" cy="914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2200"/>
              <a:buFont typeface="Verdana"/>
              <a:buNone/>
              <a:defRPr b="1" sz="2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9"/>
          <p:cNvSpPr txBox="1"/>
          <p:nvPr>
            <p:ph idx="1" type="body"/>
          </p:nvPr>
        </p:nvSpPr>
        <p:spPr>
          <a:xfrm>
            <a:off x="5538847" y="1447802"/>
            <a:ext cx="2971800" cy="4206112"/>
          </a:xfrm>
          <a:prstGeom prst="rect">
            <a:avLst/>
          </a:prstGeom>
          <a:noFill/>
          <a:ln>
            <a:noFill/>
          </a:ln>
        </p:spPr>
        <p:txBody>
          <a:bodyPr anchorCtr="0" anchor="t" bIns="45700" lIns="91425" spcFirstLastPara="1" rIns="91425" wrap="square" tIns="91425">
            <a:noAutofit/>
          </a:bodyPr>
          <a:lstStyle>
            <a:lvl1pPr indent="-228600" lvl="0" marL="457200" marR="18288" algn="l">
              <a:spcBef>
                <a:spcPts val="0"/>
              </a:spcBef>
              <a:spcAft>
                <a:spcPts val="0"/>
              </a:spcAft>
              <a:buSzPts val="1120"/>
              <a:buNone/>
              <a:defRPr sz="1400">
                <a:solidFill>
                  <a:schemeClr val="dk1"/>
                </a:solidFill>
              </a:defRPr>
            </a:lvl1pPr>
            <a:lvl2pPr indent="-228600" lvl="1" marL="914400" algn="l">
              <a:spcBef>
                <a:spcPts val="250"/>
              </a:spcBef>
              <a:spcAft>
                <a:spcPts val="0"/>
              </a:spcAft>
              <a:buSzPts val="1200"/>
              <a:buNone/>
              <a:defRPr sz="1200">
                <a:solidFill>
                  <a:schemeClr val="dk1"/>
                </a:solidFill>
              </a:defRPr>
            </a:lvl2pPr>
            <a:lvl3pPr indent="-228600" lvl="2" marL="1371600" algn="l">
              <a:spcBef>
                <a:spcPts val="250"/>
              </a:spcBef>
              <a:spcAft>
                <a:spcPts val="0"/>
              </a:spcAft>
              <a:buSzPts val="1000"/>
              <a:buNone/>
              <a:defRPr sz="1000">
                <a:solidFill>
                  <a:schemeClr val="dk1"/>
                </a:solidFill>
              </a:defRPr>
            </a:lvl3pPr>
            <a:lvl4pPr indent="-228600" lvl="3" marL="1828800" algn="l">
              <a:spcBef>
                <a:spcPts val="230"/>
              </a:spcBef>
              <a:spcAft>
                <a:spcPts val="0"/>
              </a:spcAft>
              <a:buSzPts val="1008"/>
              <a:buNone/>
              <a:defRPr sz="900">
                <a:solidFill>
                  <a:schemeClr val="dk1"/>
                </a:solidFill>
              </a:defRPr>
            </a:lvl4pPr>
            <a:lvl5pPr indent="-228600" lvl="4" marL="2286000" algn="l">
              <a:spcBef>
                <a:spcPts val="250"/>
              </a:spcBef>
              <a:spcAft>
                <a:spcPts val="0"/>
              </a:spcAft>
              <a:buSzPts val="900"/>
              <a:buNone/>
              <a:defRPr sz="900">
                <a:solidFill>
                  <a:schemeClr val="dk1"/>
                </a:solidFill>
              </a:defRPr>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68" name="Google Shape;68;p9"/>
          <p:cNvSpPr txBox="1"/>
          <p:nvPr>
            <p:ph idx="2" type="body"/>
          </p:nvPr>
        </p:nvSpPr>
        <p:spPr>
          <a:xfrm>
            <a:off x="761372" y="930144"/>
            <a:ext cx="4626159" cy="4724402"/>
          </a:xfrm>
          <a:prstGeom prst="rect">
            <a:avLst/>
          </a:prstGeom>
          <a:noFill/>
          <a:ln>
            <a:noFill/>
          </a:ln>
        </p:spPr>
        <p:txBody>
          <a:bodyPr anchorCtr="0" anchor="t" bIns="45700" lIns="182875" spcFirstLastPara="1" rIns="91425" wrap="square" tIns="91425">
            <a:noAutofit/>
          </a:bodyPr>
          <a:lstStyle>
            <a:lvl1pPr indent="-370840" lvl="0" marL="457200" algn="l">
              <a:spcBef>
                <a:spcPts val="250"/>
              </a:spcBef>
              <a:spcAft>
                <a:spcPts val="0"/>
              </a:spcAft>
              <a:buSzPts val="2240"/>
              <a:buChar char="⚫"/>
              <a:defRPr sz="2800">
                <a:solidFill>
                  <a:schemeClr val="dk1"/>
                </a:solidFill>
              </a:defRPr>
            </a:lvl1pPr>
            <a:lvl2pPr indent="-393700" lvl="1" marL="914400" algn="l">
              <a:spcBef>
                <a:spcPts val="250"/>
              </a:spcBef>
              <a:spcAft>
                <a:spcPts val="0"/>
              </a:spcAft>
              <a:buSzPts val="2600"/>
              <a:buChar char="◦"/>
              <a:defRPr sz="2600">
                <a:solidFill>
                  <a:schemeClr val="dk1"/>
                </a:solidFill>
              </a:defRPr>
            </a:lvl2pPr>
            <a:lvl3pPr indent="-381000" lvl="2" marL="1371600" algn="l">
              <a:spcBef>
                <a:spcPts val="250"/>
              </a:spcBef>
              <a:spcAft>
                <a:spcPts val="0"/>
              </a:spcAft>
              <a:buSzPts val="2400"/>
              <a:buChar char="●"/>
              <a:defRPr sz="2400">
                <a:solidFill>
                  <a:schemeClr val="dk1"/>
                </a:solidFill>
              </a:defRPr>
            </a:lvl3pPr>
            <a:lvl4pPr indent="-370839" lvl="3" marL="1828800" algn="l">
              <a:spcBef>
                <a:spcPts val="230"/>
              </a:spcBef>
              <a:spcAft>
                <a:spcPts val="0"/>
              </a:spcAft>
              <a:buSzPts val="2240"/>
              <a:buChar char="◦"/>
              <a:defRPr sz="2000">
                <a:solidFill>
                  <a:schemeClr val="dk1"/>
                </a:solidFill>
              </a:defRPr>
            </a:lvl4pPr>
            <a:lvl5pPr indent="-355600" lvl="4" marL="2286000" algn="l">
              <a:spcBef>
                <a:spcPts val="250"/>
              </a:spcBef>
              <a:spcAft>
                <a:spcPts val="0"/>
              </a:spcAft>
              <a:buSzPts val="2000"/>
              <a:buChar char="●"/>
              <a:defRPr sz="2000">
                <a:solidFill>
                  <a:schemeClr val="dk1"/>
                </a:solidFill>
              </a:defRPr>
            </a:lvl5pPr>
            <a:lvl6pPr indent="-228600" lvl="5" marL="2743200" algn="l">
              <a:spcBef>
                <a:spcPts val="250"/>
              </a:spcBef>
              <a:spcAft>
                <a:spcPts val="0"/>
              </a:spcAft>
              <a:buSzPts val="1700"/>
              <a:buNone/>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69" name="Google Shape;69;p9"/>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solidFill>
          <a:srgbClr val="FFFFFF"/>
        </a:solidFill>
      </p:bgPr>
    </p:bg>
    <p:spTree>
      <p:nvGrpSpPr>
        <p:cNvPr id="72" name="Shape 72"/>
        <p:cNvGrpSpPr/>
        <p:nvPr/>
      </p:nvGrpSpPr>
      <p:grpSpPr>
        <a:xfrm>
          <a:off x="0" y="0"/>
          <a:ext cx="0" cy="0"/>
          <a:chOff x="0" y="0"/>
          <a:chExt cx="0" cy="0"/>
        </a:xfrm>
      </p:grpSpPr>
      <p:sp>
        <p:nvSpPr>
          <p:cNvPr id="73" name="Google Shape;73;p10"/>
          <p:cNvSpPr/>
          <p:nvPr/>
        </p:nvSpPr>
        <p:spPr>
          <a:xfrm>
            <a:off x="304800" y="329184"/>
            <a:ext cx="8532055" cy="6196819"/>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a:effectLst>
            <a:outerShdw blurRad="76200" rotWithShape="0" algn="tl" dir="5400000" dist="508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74" name="Google Shape;74;p10"/>
          <p:cNvSpPr/>
          <p:nvPr/>
        </p:nvSpPr>
        <p:spPr>
          <a:xfrm>
            <a:off x="6400800" y="434162"/>
            <a:ext cx="2324605" cy="4343400"/>
          </a:xfrm>
          <a:prstGeom prst="round1Rect">
            <a:avLst>
              <a:gd fmla="val 2748" name="adj"/>
            </a:avLst>
          </a:prstGeom>
          <a:solidFill>
            <a:srgbClr val="1C1C1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75" name="Google Shape;75;p10"/>
          <p:cNvSpPr txBox="1"/>
          <p:nvPr>
            <p:ph type="title"/>
          </p:nvPr>
        </p:nvSpPr>
        <p:spPr>
          <a:xfrm>
            <a:off x="457200" y="5012056"/>
            <a:ext cx="8229600" cy="10515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78766F"/>
              </a:buClr>
              <a:buSzPts val="3600"/>
              <a:buFont typeface="Verdana"/>
              <a:buNone/>
              <a:defRPr b="0" sz="3600">
                <a:solidFill>
                  <a:srgbClr val="78766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0"/>
          <p:cNvSpPr txBox="1"/>
          <p:nvPr>
            <p:ph idx="1" type="body"/>
          </p:nvPr>
        </p:nvSpPr>
        <p:spPr>
          <a:xfrm>
            <a:off x="6462712" y="533400"/>
            <a:ext cx="2240280" cy="4211480"/>
          </a:xfrm>
          <a:prstGeom prst="rect">
            <a:avLst/>
          </a:prstGeom>
          <a:noFill/>
          <a:ln>
            <a:noFill/>
          </a:ln>
        </p:spPr>
        <p:txBody>
          <a:bodyPr anchorCtr="0" anchor="t" bIns="45700" lIns="91425" spcFirstLastPara="1" rIns="91425" wrap="square" tIns="91425">
            <a:noAutofit/>
          </a:bodyPr>
          <a:lstStyle>
            <a:lvl1pPr indent="-228600" lvl="0" marL="457200" algn="l">
              <a:spcBef>
                <a:spcPts val="0"/>
              </a:spcBef>
              <a:spcAft>
                <a:spcPts val="0"/>
              </a:spcAft>
              <a:buSzPts val="1120"/>
              <a:buNone/>
              <a:defRPr sz="1400">
                <a:solidFill>
                  <a:srgbClr val="FFFFFF"/>
                </a:solidFill>
              </a:defRPr>
            </a:lvl1pPr>
            <a:lvl2pPr indent="-304800" lvl="1" marL="914400" algn="l">
              <a:spcBef>
                <a:spcPts val="250"/>
              </a:spcBef>
              <a:spcAft>
                <a:spcPts val="0"/>
              </a:spcAft>
              <a:buSzPts val="1200"/>
              <a:buChar char="◦"/>
              <a:defRPr sz="1200">
                <a:solidFill>
                  <a:srgbClr val="FFFFFF"/>
                </a:solidFill>
              </a:defRPr>
            </a:lvl2pPr>
            <a:lvl3pPr indent="-292100" lvl="2" marL="1371600" algn="l">
              <a:spcBef>
                <a:spcPts val="250"/>
              </a:spcBef>
              <a:spcAft>
                <a:spcPts val="0"/>
              </a:spcAft>
              <a:buSzPts val="1000"/>
              <a:buChar char="●"/>
              <a:defRPr sz="1000">
                <a:solidFill>
                  <a:srgbClr val="FFFFFF"/>
                </a:solidFill>
              </a:defRPr>
            </a:lvl3pPr>
            <a:lvl4pPr indent="-292608" lvl="3" marL="1828800" algn="l">
              <a:spcBef>
                <a:spcPts val="230"/>
              </a:spcBef>
              <a:spcAft>
                <a:spcPts val="0"/>
              </a:spcAft>
              <a:buSzPts val="1008"/>
              <a:buChar char="◦"/>
              <a:defRPr sz="900">
                <a:solidFill>
                  <a:srgbClr val="FFFFFF"/>
                </a:solidFill>
              </a:defRPr>
            </a:lvl4pPr>
            <a:lvl5pPr indent="-285750" lvl="4" marL="2286000" algn="l">
              <a:spcBef>
                <a:spcPts val="250"/>
              </a:spcBef>
              <a:spcAft>
                <a:spcPts val="0"/>
              </a:spcAft>
              <a:buSzPts val="900"/>
              <a:buChar char="●"/>
              <a:defRPr sz="900">
                <a:solidFill>
                  <a:srgbClr val="FFFFFF"/>
                </a:solidFill>
              </a:defRPr>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77" name="Google Shape;77;p10"/>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10"/>
          <p:cNvSpPr/>
          <p:nvPr>
            <p:ph idx="2" type="pic"/>
          </p:nvPr>
        </p:nvSpPr>
        <p:spPr>
          <a:xfrm>
            <a:off x="421480" y="435768"/>
            <a:ext cx="5925312" cy="4343400"/>
          </a:xfrm>
          <a:prstGeom prst="snipRoundRect">
            <a:avLst>
              <a:gd fmla="val 1040" name="adj1"/>
              <a:gd fmla="val 0" name="adj2"/>
            </a:avLst>
          </a:prstGeom>
          <a:solidFill>
            <a:srgbClr val="4F4D49"/>
          </a:solidFill>
          <a:ln>
            <a:noFill/>
          </a:ln>
        </p:spPr>
        <p:txBody>
          <a:bodyPr anchorCtr="0" anchor="t" bIns="45700" lIns="182875" spcFirstLastPara="1" rIns="91425" wrap="square" tIns="91425">
            <a:noAutofit/>
          </a:bodyPr>
          <a:lstStyle>
            <a:lvl1pPr lvl="0" marR="0" rtl="0" algn="l">
              <a:spcBef>
                <a:spcPts val="250"/>
              </a:spcBef>
              <a:spcAft>
                <a:spcPts val="0"/>
              </a:spcAft>
              <a:buClr>
                <a:schemeClr val="accent1"/>
              </a:buClr>
              <a:buSzPts val="2560"/>
              <a:buFont typeface="Noto Sans Symbols"/>
              <a:buNone/>
              <a:defRPr b="0" i="0" sz="3200" u="none" cap="none" strike="noStrike">
                <a:solidFill>
                  <a:schemeClr val="dk1"/>
                </a:solidFill>
                <a:latin typeface="Verdana"/>
                <a:ea typeface="Verdana"/>
                <a:cs typeface="Verdana"/>
                <a:sym typeface="Verdana"/>
              </a:defRPr>
            </a:lvl1pPr>
            <a:lvl2pPr lvl="1" marR="0" rtl="0" algn="l">
              <a:spcBef>
                <a:spcPts val="250"/>
              </a:spcBef>
              <a:spcAft>
                <a:spcPts val="0"/>
              </a:spcAft>
              <a:buClr>
                <a:schemeClr val="accent1"/>
              </a:buClr>
              <a:buSzPts val="2400"/>
              <a:buFont typeface="Verdana"/>
              <a:buChar char="◦"/>
              <a:defRPr b="0" i="0" sz="2400" u="none" cap="none" strike="noStrike">
                <a:solidFill>
                  <a:schemeClr val="dk1"/>
                </a:solidFill>
                <a:latin typeface="Verdana"/>
                <a:ea typeface="Verdana"/>
                <a:cs typeface="Verdana"/>
                <a:sym typeface="Verdana"/>
              </a:defRPr>
            </a:lvl2pPr>
            <a:lvl3pPr lvl="2" marR="0" rtl="0" algn="l">
              <a:spcBef>
                <a:spcPts val="250"/>
              </a:spcBef>
              <a:spcAft>
                <a:spcPts val="0"/>
              </a:spcAft>
              <a:buClr>
                <a:srgbClr val="EF323E"/>
              </a:buClr>
              <a:buSzPts val="2200"/>
              <a:buFont typeface="Noto Sans Symbols"/>
              <a:buChar char="●"/>
              <a:defRPr b="0" i="0" sz="2200" u="none" cap="none" strike="noStrike">
                <a:solidFill>
                  <a:schemeClr val="dk1"/>
                </a:solidFill>
                <a:latin typeface="Verdana"/>
                <a:ea typeface="Verdana"/>
                <a:cs typeface="Verdana"/>
                <a:sym typeface="Verdana"/>
              </a:defRPr>
            </a:lvl3pPr>
            <a:lvl4pPr lvl="3" marR="0" rtl="0" algn="l">
              <a:spcBef>
                <a:spcPts val="230"/>
              </a:spcBef>
              <a:spcAft>
                <a:spcPts val="0"/>
              </a:spcAft>
              <a:buClr>
                <a:srgbClr val="EF323E"/>
              </a:buClr>
              <a:buSzPts val="2128"/>
              <a:buFont typeface="Verdana"/>
              <a:buChar char="◦"/>
              <a:defRPr b="0" i="0" sz="1900" u="none" cap="none" strike="noStrike">
                <a:solidFill>
                  <a:schemeClr val="dk1"/>
                </a:solidFill>
                <a:latin typeface="Verdana"/>
                <a:ea typeface="Verdana"/>
                <a:cs typeface="Verdana"/>
                <a:sym typeface="Verdana"/>
              </a:defRPr>
            </a:lvl4pPr>
            <a:lvl5pPr lvl="4" marR="0" rtl="0" algn="l">
              <a:spcBef>
                <a:spcPts val="250"/>
              </a:spcBef>
              <a:spcAft>
                <a:spcPts val="0"/>
              </a:spcAft>
              <a:buClr>
                <a:srgbClr val="4882BE"/>
              </a:buClr>
              <a:buSzPts val="1800"/>
              <a:buFont typeface="Noto Sans Symbols"/>
              <a:buChar char="●"/>
              <a:defRPr b="0" i="0" sz="1800" u="none" cap="none" strike="noStrike">
                <a:solidFill>
                  <a:schemeClr val="dk1"/>
                </a:solidFill>
                <a:latin typeface="Verdana"/>
                <a:ea typeface="Verdana"/>
                <a:cs typeface="Verdana"/>
                <a:sym typeface="Verdana"/>
              </a:defRPr>
            </a:lvl5pPr>
            <a:lvl6pPr lvl="5" marR="0" rtl="0" algn="l">
              <a:spcBef>
                <a:spcPts val="250"/>
              </a:spcBef>
              <a:spcAft>
                <a:spcPts val="0"/>
              </a:spcAft>
              <a:buClr>
                <a:srgbClr val="4882BE"/>
              </a:buClr>
              <a:buSzPts val="1700"/>
              <a:buFont typeface="Verdana"/>
              <a:buChar char="◦"/>
              <a:defRPr b="0" i="0" sz="1700" u="none" cap="none" strike="noStrike">
                <a:solidFill>
                  <a:schemeClr val="dk1"/>
                </a:solidFill>
                <a:latin typeface="Verdana"/>
                <a:ea typeface="Verdana"/>
                <a:cs typeface="Verdana"/>
                <a:sym typeface="Verdana"/>
              </a:defRPr>
            </a:lvl6pPr>
            <a:lvl7pPr lvl="6" marR="0" rtl="0" algn="l">
              <a:spcBef>
                <a:spcPts val="255"/>
              </a:spcBef>
              <a:spcAft>
                <a:spcPts val="0"/>
              </a:spcAft>
              <a:buClr>
                <a:srgbClr val="4882BE"/>
              </a:buClr>
              <a:buSzPts val="1500"/>
              <a:buFont typeface="Noto Sans Symbols"/>
              <a:buChar char="●"/>
              <a:defRPr b="0" i="0" sz="1500" u="none" cap="none" strike="noStrike">
                <a:solidFill>
                  <a:schemeClr val="dk1"/>
                </a:solidFill>
                <a:latin typeface="Verdana"/>
                <a:ea typeface="Verdana"/>
                <a:cs typeface="Verdana"/>
                <a:sym typeface="Verdana"/>
              </a:defRPr>
            </a:lvl7pPr>
            <a:lvl8pPr lvl="7" marR="0" rtl="0" algn="l">
              <a:spcBef>
                <a:spcPts val="257"/>
              </a:spcBef>
              <a:spcAft>
                <a:spcPts val="0"/>
              </a:spcAft>
              <a:buClr>
                <a:srgbClr val="4882BE"/>
              </a:buClr>
              <a:buSzPts val="1500"/>
              <a:buFont typeface="Verdana"/>
              <a:buChar char="◦"/>
              <a:defRPr b="0" i="0" sz="1500" u="none" cap="none" strike="noStrike">
                <a:solidFill>
                  <a:schemeClr val="dk1"/>
                </a:solidFill>
                <a:latin typeface="Verdana"/>
                <a:ea typeface="Verdana"/>
                <a:cs typeface="Verdana"/>
                <a:sym typeface="Verdana"/>
              </a:defRPr>
            </a:lvl8pPr>
            <a:lvl9pPr lvl="8" marR="0" rtl="0" algn="l">
              <a:spcBef>
                <a:spcPts val="255"/>
              </a:spcBef>
              <a:spcAft>
                <a:spcPts val="0"/>
              </a:spcAft>
              <a:buClr>
                <a:srgbClr val="4882BE"/>
              </a:buClr>
              <a:buSzPts val="1500"/>
              <a:buFont typeface="Noto Sans Symbols"/>
              <a:buChar char="●"/>
              <a:defRPr b="0" i="0" sz="15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
          <p:cNvSpPr/>
          <p:nvPr/>
        </p:nvSpPr>
        <p:spPr>
          <a:xfrm>
            <a:off x="304800" y="329184"/>
            <a:ext cx="8532055" cy="6196819"/>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a:effectLst>
            <a:outerShdw blurRad="76200" rotWithShape="0" algn="tl" dir="5400000" dist="508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11" name="Google Shape;11;p1"/>
          <p:cNvSpPr/>
          <p:nvPr/>
        </p:nvSpPr>
        <p:spPr>
          <a:xfrm>
            <a:off x="418596" y="434162"/>
            <a:ext cx="8306809" cy="5486400"/>
          </a:xfrm>
          <a:prstGeom prst="roundRect">
            <a:avLst>
              <a:gd fmla="val 2127" name="adj"/>
            </a:avLst>
          </a:prstGeom>
          <a:gradFill>
            <a:gsLst>
              <a:gs pos="0">
                <a:schemeClr val="lt1"/>
              </a:gs>
              <a:gs pos="55000">
                <a:srgbClr val="DFDFDF"/>
              </a:gs>
              <a:gs pos="100000">
                <a:srgbClr val="9E9E9E"/>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12" name="Google Shape;12;p1"/>
          <p:cNvSpPr txBox="1"/>
          <p:nvPr>
            <p:ph type="title"/>
          </p:nvPr>
        </p:nvSpPr>
        <p:spPr>
          <a:xfrm>
            <a:off x="502920" y="4985590"/>
            <a:ext cx="8183880" cy="10515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rgbClr val="FF8C3C"/>
              </a:buClr>
              <a:buSzPts val="3600"/>
              <a:buFont typeface="Verdana"/>
              <a:buNone/>
              <a:defRPr b="1" i="0" sz="3600" u="none" cap="none" strike="noStrike">
                <a:solidFill>
                  <a:srgbClr val="FF8C3C"/>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502920" y="530352"/>
            <a:ext cx="8183880" cy="4187952"/>
          </a:xfrm>
          <a:prstGeom prst="rect">
            <a:avLst/>
          </a:prstGeom>
          <a:noFill/>
          <a:ln>
            <a:noFill/>
          </a:ln>
        </p:spPr>
        <p:txBody>
          <a:bodyPr anchorCtr="0" anchor="t" bIns="45700" lIns="182875" spcFirstLastPara="1" rIns="91425" wrap="square" tIns="91425">
            <a:noAutofit/>
          </a:bodyPr>
          <a:lstStyle>
            <a:lvl1pPr indent="-370840" lvl="0" marL="457200" marR="0" rtl="0" algn="l">
              <a:spcBef>
                <a:spcPts val="250"/>
              </a:spcBef>
              <a:spcAft>
                <a:spcPts val="0"/>
              </a:spcAft>
              <a:buClr>
                <a:schemeClr val="accent1"/>
              </a:buClr>
              <a:buSzPts val="2240"/>
              <a:buFont typeface="Noto Sans Symbols"/>
              <a:buChar char="⚫"/>
              <a:defRPr b="0" i="0" sz="2800" u="none" cap="none" strike="noStrike">
                <a:solidFill>
                  <a:schemeClr val="dk1"/>
                </a:solidFill>
                <a:latin typeface="Verdana"/>
                <a:ea typeface="Verdana"/>
                <a:cs typeface="Verdana"/>
                <a:sym typeface="Verdana"/>
              </a:defRPr>
            </a:lvl1pPr>
            <a:lvl2pPr indent="-381000" lvl="1" marL="914400" marR="0" rtl="0" algn="l">
              <a:spcBef>
                <a:spcPts val="250"/>
              </a:spcBef>
              <a:spcAft>
                <a:spcPts val="0"/>
              </a:spcAft>
              <a:buClr>
                <a:schemeClr val="accent1"/>
              </a:buClr>
              <a:buSzPts val="2400"/>
              <a:buFont typeface="Verdana"/>
              <a:buChar char="◦"/>
              <a:defRPr b="0" i="0" sz="2400" u="none" cap="none" strike="noStrike">
                <a:solidFill>
                  <a:schemeClr val="dk1"/>
                </a:solidFill>
                <a:latin typeface="Verdana"/>
                <a:ea typeface="Verdana"/>
                <a:cs typeface="Verdana"/>
                <a:sym typeface="Verdana"/>
              </a:defRPr>
            </a:lvl2pPr>
            <a:lvl3pPr indent="-368300" lvl="2" marL="1371600" marR="0" rtl="0" algn="l">
              <a:spcBef>
                <a:spcPts val="250"/>
              </a:spcBef>
              <a:spcAft>
                <a:spcPts val="0"/>
              </a:spcAft>
              <a:buClr>
                <a:srgbClr val="EF323E"/>
              </a:buClr>
              <a:buSzPts val="2200"/>
              <a:buFont typeface="Noto Sans Symbols"/>
              <a:buChar char="●"/>
              <a:defRPr b="0" i="0" sz="2200" u="none" cap="none" strike="noStrike">
                <a:solidFill>
                  <a:schemeClr val="dk1"/>
                </a:solidFill>
                <a:latin typeface="Verdana"/>
                <a:ea typeface="Verdana"/>
                <a:cs typeface="Verdana"/>
                <a:sym typeface="Verdana"/>
              </a:defRPr>
            </a:lvl3pPr>
            <a:lvl4pPr indent="-363728" lvl="3" marL="1828800" marR="0" rtl="0" algn="l">
              <a:spcBef>
                <a:spcPts val="230"/>
              </a:spcBef>
              <a:spcAft>
                <a:spcPts val="0"/>
              </a:spcAft>
              <a:buClr>
                <a:srgbClr val="EF323E"/>
              </a:buClr>
              <a:buSzPts val="2128"/>
              <a:buFont typeface="Verdana"/>
              <a:buChar char="◦"/>
              <a:defRPr b="0" i="0" sz="1900" u="none" cap="none" strike="noStrike">
                <a:solidFill>
                  <a:schemeClr val="dk1"/>
                </a:solidFill>
                <a:latin typeface="Verdana"/>
                <a:ea typeface="Verdana"/>
                <a:cs typeface="Verdana"/>
                <a:sym typeface="Verdana"/>
              </a:defRPr>
            </a:lvl4pPr>
            <a:lvl5pPr indent="-342900" lvl="4" marL="2286000" marR="0" rtl="0" algn="l">
              <a:spcBef>
                <a:spcPts val="250"/>
              </a:spcBef>
              <a:spcAft>
                <a:spcPts val="0"/>
              </a:spcAft>
              <a:buClr>
                <a:srgbClr val="4882BE"/>
              </a:buClr>
              <a:buSzPts val="1800"/>
              <a:buFont typeface="Noto Sans Symbols"/>
              <a:buChar char="●"/>
              <a:defRPr b="0" i="0" sz="1800" u="none" cap="none" strike="noStrike">
                <a:solidFill>
                  <a:schemeClr val="dk1"/>
                </a:solidFill>
                <a:latin typeface="Verdana"/>
                <a:ea typeface="Verdana"/>
                <a:cs typeface="Verdana"/>
                <a:sym typeface="Verdana"/>
              </a:defRPr>
            </a:lvl5pPr>
            <a:lvl6pPr indent="-336550" lvl="5" marL="2743200" marR="0" rtl="0" algn="l">
              <a:spcBef>
                <a:spcPts val="250"/>
              </a:spcBef>
              <a:spcAft>
                <a:spcPts val="0"/>
              </a:spcAft>
              <a:buClr>
                <a:srgbClr val="4882BE"/>
              </a:buClr>
              <a:buSzPts val="1700"/>
              <a:buFont typeface="Verdana"/>
              <a:buChar char="◦"/>
              <a:defRPr b="0" i="0" sz="1700" u="none" cap="none" strike="noStrike">
                <a:solidFill>
                  <a:schemeClr val="dk1"/>
                </a:solidFill>
                <a:latin typeface="Verdana"/>
                <a:ea typeface="Verdana"/>
                <a:cs typeface="Verdana"/>
                <a:sym typeface="Verdana"/>
              </a:defRPr>
            </a:lvl6pPr>
            <a:lvl7pPr indent="-323850" lvl="6" marL="3200400" marR="0" rtl="0" algn="l">
              <a:spcBef>
                <a:spcPts val="255"/>
              </a:spcBef>
              <a:spcAft>
                <a:spcPts val="0"/>
              </a:spcAft>
              <a:buClr>
                <a:srgbClr val="4882BE"/>
              </a:buClr>
              <a:buSzPts val="1500"/>
              <a:buFont typeface="Noto Sans Symbols"/>
              <a:buChar char="●"/>
              <a:defRPr b="0" i="0" sz="1500" u="none" cap="none" strike="noStrike">
                <a:solidFill>
                  <a:schemeClr val="dk1"/>
                </a:solidFill>
                <a:latin typeface="Verdana"/>
                <a:ea typeface="Verdana"/>
                <a:cs typeface="Verdana"/>
                <a:sym typeface="Verdana"/>
              </a:defRPr>
            </a:lvl7pPr>
            <a:lvl8pPr indent="-323850" lvl="7" marL="3657600" marR="0" rtl="0" algn="l">
              <a:spcBef>
                <a:spcPts val="257"/>
              </a:spcBef>
              <a:spcAft>
                <a:spcPts val="0"/>
              </a:spcAft>
              <a:buClr>
                <a:srgbClr val="4882BE"/>
              </a:buClr>
              <a:buSzPts val="1500"/>
              <a:buFont typeface="Verdana"/>
              <a:buChar char="◦"/>
              <a:defRPr b="0" i="0" sz="1500" u="none" cap="none" strike="noStrike">
                <a:solidFill>
                  <a:schemeClr val="dk1"/>
                </a:solidFill>
                <a:latin typeface="Verdana"/>
                <a:ea typeface="Verdana"/>
                <a:cs typeface="Verdana"/>
                <a:sym typeface="Verdana"/>
              </a:defRPr>
            </a:lvl8pPr>
            <a:lvl9pPr indent="-323850" lvl="8" marL="4114800" marR="0" rtl="0" algn="l">
              <a:spcBef>
                <a:spcPts val="255"/>
              </a:spcBef>
              <a:spcAft>
                <a:spcPts val="0"/>
              </a:spcAft>
              <a:buClr>
                <a:srgbClr val="4882BE"/>
              </a:buClr>
              <a:buSzPts val="1500"/>
              <a:buFont typeface="Noto Sans Symbols"/>
              <a:buChar char="●"/>
              <a:defRPr b="0" i="0" sz="1500" u="none" cap="none" strike="noStrike">
                <a:solidFill>
                  <a:schemeClr val="dk1"/>
                </a:solidFill>
                <a:latin typeface="Verdana"/>
                <a:ea typeface="Verdana"/>
                <a:cs typeface="Verdana"/>
                <a:sym typeface="Verdana"/>
              </a:defRPr>
            </a:lvl9pPr>
          </a:lstStyle>
          <a:p/>
        </p:txBody>
      </p:sp>
      <p:sp>
        <p:nvSpPr>
          <p:cNvPr id="14" name="Google Shape;14;p1"/>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A5A298"/>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 name="Google Shape;15;p1"/>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A5A298"/>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 name="Google Shape;16;p1"/>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00" u="none" cap="none" strike="noStrike">
                <a:solidFill>
                  <a:srgbClr val="A5A298"/>
                </a:solidFill>
                <a:latin typeface="Verdana"/>
                <a:ea typeface="Verdana"/>
                <a:cs typeface="Verdana"/>
                <a:sym typeface="Verdana"/>
              </a:defRPr>
            </a:lvl1pPr>
            <a:lvl2pPr indent="0" lvl="1" marL="0" marR="0" rtl="0" algn="r">
              <a:spcBef>
                <a:spcPts val="0"/>
              </a:spcBef>
              <a:buNone/>
              <a:defRPr b="0" i="0" sz="1000" u="none" cap="none" strike="noStrike">
                <a:solidFill>
                  <a:srgbClr val="A5A298"/>
                </a:solidFill>
                <a:latin typeface="Verdana"/>
                <a:ea typeface="Verdana"/>
                <a:cs typeface="Verdana"/>
                <a:sym typeface="Verdana"/>
              </a:defRPr>
            </a:lvl2pPr>
            <a:lvl3pPr indent="0" lvl="2" marL="0" marR="0" rtl="0" algn="r">
              <a:spcBef>
                <a:spcPts val="0"/>
              </a:spcBef>
              <a:buNone/>
              <a:defRPr b="0" i="0" sz="1000" u="none" cap="none" strike="noStrike">
                <a:solidFill>
                  <a:srgbClr val="A5A298"/>
                </a:solidFill>
                <a:latin typeface="Verdana"/>
                <a:ea typeface="Verdana"/>
                <a:cs typeface="Verdana"/>
                <a:sym typeface="Verdana"/>
              </a:defRPr>
            </a:lvl3pPr>
            <a:lvl4pPr indent="0" lvl="3" marL="0" marR="0" rtl="0" algn="r">
              <a:spcBef>
                <a:spcPts val="0"/>
              </a:spcBef>
              <a:buNone/>
              <a:defRPr b="0" i="0" sz="1000" u="none" cap="none" strike="noStrike">
                <a:solidFill>
                  <a:srgbClr val="A5A298"/>
                </a:solidFill>
                <a:latin typeface="Verdana"/>
                <a:ea typeface="Verdana"/>
                <a:cs typeface="Verdana"/>
                <a:sym typeface="Verdana"/>
              </a:defRPr>
            </a:lvl4pPr>
            <a:lvl5pPr indent="0" lvl="4" marL="0" marR="0" rtl="0" algn="r">
              <a:spcBef>
                <a:spcPts val="0"/>
              </a:spcBef>
              <a:buNone/>
              <a:defRPr b="0" i="0" sz="1000" u="none" cap="none" strike="noStrike">
                <a:solidFill>
                  <a:srgbClr val="A5A298"/>
                </a:solidFill>
                <a:latin typeface="Verdana"/>
                <a:ea typeface="Verdana"/>
                <a:cs typeface="Verdana"/>
                <a:sym typeface="Verdana"/>
              </a:defRPr>
            </a:lvl5pPr>
            <a:lvl6pPr indent="0" lvl="5" marL="0" marR="0" rtl="0" algn="r">
              <a:spcBef>
                <a:spcPts val="0"/>
              </a:spcBef>
              <a:buNone/>
              <a:defRPr b="0" i="0" sz="1000" u="none" cap="none" strike="noStrike">
                <a:solidFill>
                  <a:srgbClr val="A5A298"/>
                </a:solidFill>
                <a:latin typeface="Verdana"/>
                <a:ea typeface="Verdana"/>
                <a:cs typeface="Verdana"/>
                <a:sym typeface="Verdana"/>
              </a:defRPr>
            </a:lvl6pPr>
            <a:lvl7pPr indent="0" lvl="6" marL="0" marR="0" rtl="0" algn="r">
              <a:spcBef>
                <a:spcPts val="0"/>
              </a:spcBef>
              <a:buNone/>
              <a:defRPr b="0" i="0" sz="1000" u="none" cap="none" strike="noStrike">
                <a:solidFill>
                  <a:srgbClr val="A5A298"/>
                </a:solidFill>
                <a:latin typeface="Verdana"/>
                <a:ea typeface="Verdana"/>
                <a:cs typeface="Verdana"/>
                <a:sym typeface="Verdana"/>
              </a:defRPr>
            </a:lvl7pPr>
            <a:lvl8pPr indent="0" lvl="7" marL="0" marR="0" rtl="0" algn="r">
              <a:spcBef>
                <a:spcPts val="0"/>
              </a:spcBef>
              <a:buNone/>
              <a:defRPr b="0" i="0" sz="1000" u="none" cap="none" strike="noStrike">
                <a:solidFill>
                  <a:srgbClr val="A5A298"/>
                </a:solidFill>
                <a:latin typeface="Verdana"/>
                <a:ea typeface="Verdana"/>
                <a:cs typeface="Verdana"/>
                <a:sym typeface="Verdana"/>
              </a:defRPr>
            </a:lvl8pPr>
            <a:lvl9pPr indent="0" lvl="8" marL="0" marR="0" rtl="0" algn="r">
              <a:spcBef>
                <a:spcPts val="0"/>
              </a:spcBef>
              <a:buNone/>
              <a:defRPr b="0" i="0" sz="1000" u="none" cap="none" strike="noStrike">
                <a:solidFill>
                  <a:srgbClr val="A5A29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ted.com/talks/r_luke_dubois_insightful_human_portraits_made_from_data?referrer=playlist-what_your_data_reveals_about_y%23t-74165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vimeo.com/17542145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3"/>
          <p:cNvSpPr txBox="1"/>
          <p:nvPr>
            <p:ph type="ctrTitle"/>
          </p:nvPr>
        </p:nvSpPr>
        <p:spPr>
          <a:xfrm>
            <a:off x="722376" y="1820206"/>
            <a:ext cx="7772400" cy="1828800"/>
          </a:xfrm>
          <a:prstGeom prst="rect">
            <a:avLst/>
          </a:prstGeom>
          <a:noFill/>
          <a:ln>
            <a:noFill/>
          </a:ln>
        </p:spPr>
        <p:txBody>
          <a:bodyPr anchorCtr="0" anchor="b" bIns="45700" lIns="45700" spcFirstLastPara="1" rIns="45700" wrap="square" tIns="45700">
            <a:noAutofit/>
          </a:bodyPr>
          <a:lstStyle/>
          <a:p>
            <a:pPr indent="0" lvl="0" marL="0" rtl="0" algn="r">
              <a:spcBef>
                <a:spcPts val="0"/>
              </a:spcBef>
              <a:spcAft>
                <a:spcPts val="0"/>
              </a:spcAft>
              <a:buClr>
                <a:srgbClr val="FF8C3C"/>
              </a:buClr>
              <a:buSzPts val="4500"/>
              <a:buFont typeface="Verdana"/>
              <a:buNone/>
            </a:pPr>
            <a:r>
              <a:rPr lang="en-US"/>
              <a:t>Digital Humanities</a:t>
            </a:r>
            <a:endParaRPr/>
          </a:p>
        </p:txBody>
      </p:sp>
      <p:sp>
        <p:nvSpPr>
          <p:cNvPr id="98" name="Google Shape;98;p13"/>
          <p:cNvSpPr txBox="1"/>
          <p:nvPr>
            <p:ph idx="1" type="subTitle"/>
          </p:nvPr>
        </p:nvSpPr>
        <p:spPr>
          <a:xfrm>
            <a:off x="722376" y="3685032"/>
            <a:ext cx="7772400" cy="914400"/>
          </a:xfrm>
          <a:prstGeom prst="rect">
            <a:avLst/>
          </a:prstGeom>
          <a:noFill/>
          <a:ln>
            <a:noFill/>
          </a:ln>
        </p:spPr>
        <p:txBody>
          <a:bodyPr anchorCtr="0" anchor="t" bIns="45700" lIns="182875" spcFirstLastPara="1" rIns="91425" wrap="square" tIns="0">
            <a:noAutofit/>
          </a:bodyPr>
          <a:lstStyle/>
          <a:p>
            <a:pPr indent="0" lvl="0" marL="36576" rtl="0" algn="r">
              <a:spcBef>
                <a:spcPts val="0"/>
              </a:spcBef>
              <a:spcAft>
                <a:spcPts val="0"/>
              </a:spcAft>
              <a:buSzPts val="2560"/>
              <a:buNone/>
            </a:pPr>
            <a:r>
              <a:rPr lang="en-US" sz="3200">
                <a:latin typeface="Calibri"/>
                <a:ea typeface="Calibri"/>
                <a:cs typeface="Calibri"/>
                <a:sym typeface="Calibri"/>
              </a:rPr>
              <a:t>What is Data?</a:t>
            </a:r>
            <a:endParaRPr sz="32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8C3C"/>
              </a:buClr>
              <a:buSzPts val="3240"/>
              <a:buFont typeface="Verdana"/>
              <a:buNone/>
            </a:pPr>
            <a:r>
              <a:rPr lang="en-US" sz="3240"/>
              <a:t>The Relationship Between Data, Information and Knowledge</a:t>
            </a:r>
            <a:endParaRPr/>
          </a:p>
        </p:txBody>
      </p:sp>
      <p:sp>
        <p:nvSpPr>
          <p:cNvPr id="152" name="Google Shape;152;p22"/>
          <p:cNvSpPr txBox="1"/>
          <p:nvPr>
            <p:ph idx="1" type="body"/>
          </p:nvPr>
        </p:nvSpPr>
        <p:spPr>
          <a:xfrm>
            <a:off x="502920" y="530352"/>
            <a:ext cx="8183880" cy="4187952"/>
          </a:xfrm>
          <a:prstGeom prst="rect">
            <a:avLst/>
          </a:prstGeom>
          <a:noFill/>
          <a:ln>
            <a:noFill/>
          </a:ln>
        </p:spPr>
        <p:txBody>
          <a:bodyPr anchorCtr="0" anchor="t" bIns="45700" lIns="182875" spcFirstLastPara="1" rIns="91425" wrap="square" tIns="91425">
            <a:noAutofit/>
          </a:bodyPr>
          <a:lstStyle/>
          <a:p>
            <a:pPr indent="0" lvl="0" marL="0" rtl="0" algn="l">
              <a:lnSpc>
                <a:spcPct val="90000"/>
              </a:lnSpc>
              <a:spcBef>
                <a:spcPts val="0"/>
              </a:spcBef>
              <a:spcAft>
                <a:spcPts val="0"/>
              </a:spcAft>
              <a:buNone/>
            </a:pPr>
            <a:r>
              <a:rPr b="1" lang="en-US" sz="2000">
                <a:latin typeface="Calibri"/>
                <a:ea typeface="Calibri"/>
                <a:cs typeface="Calibri"/>
                <a:sym typeface="Calibri"/>
              </a:rPr>
              <a:t>In-class Exercise!</a:t>
            </a:r>
            <a:endParaRPr sz="2000">
              <a:latin typeface="Calibri"/>
              <a:ea typeface="Calibri"/>
              <a:cs typeface="Calibri"/>
              <a:sym typeface="Calibri"/>
            </a:endParaRPr>
          </a:p>
          <a:p>
            <a:pPr indent="0" lvl="0" marL="0" rtl="0" algn="l">
              <a:lnSpc>
                <a:spcPct val="90000"/>
              </a:lnSpc>
              <a:spcBef>
                <a:spcPts val="250"/>
              </a:spcBef>
              <a:spcAft>
                <a:spcPts val="0"/>
              </a:spcAft>
              <a:buNone/>
            </a:pPr>
            <a:r>
              <a:t/>
            </a:r>
            <a:endParaRPr sz="2000">
              <a:latin typeface="Calibri"/>
              <a:ea typeface="Calibri"/>
              <a:cs typeface="Calibri"/>
              <a:sym typeface="Calibri"/>
            </a:endParaRPr>
          </a:p>
          <a:p>
            <a:pPr indent="0" lvl="0" marL="0" rtl="0" algn="l">
              <a:lnSpc>
                <a:spcPct val="90000"/>
              </a:lnSpc>
              <a:spcBef>
                <a:spcPts val="250"/>
              </a:spcBef>
              <a:spcAft>
                <a:spcPts val="0"/>
              </a:spcAft>
              <a:buNone/>
            </a:pPr>
            <a:r>
              <a:rPr lang="en-US" sz="2000">
                <a:latin typeface="Calibri"/>
                <a:ea typeface="Calibri"/>
                <a:cs typeface="Calibri"/>
                <a:sym typeface="Calibri"/>
              </a:rPr>
              <a:t>Let’s talk about the relationship between data, information and knowledge.  </a:t>
            </a:r>
            <a:endParaRPr sz="2000">
              <a:latin typeface="Calibri"/>
              <a:ea typeface="Calibri"/>
              <a:cs typeface="Calibri"/>
              <a:sym typeface="Calibri"/>
            </a:endParaRPr>
          </a:p>
          <a:p>
            <a:pPr indent="-122935" lvl="0" marL="265176" rtl="0" algn="l">
              <a:lnSpc>
                <a:spcPct val="90000"/>
              </a:lnSpc>
              <a:spcBef>
                <a:spcPts val="250"/>
              </a:spcBef>
              <a:spcAft>
                <a:spcPts val="0"/>
              </a:spcAft>
              <a:buSzPts val="2240"/>
              <a:buNone/>
            </a:pPr>
            <a:r>
              <a:t/>
            </a:r>
            <a:endParaRPr sz="2000">
              <a:latin typeface="Calibri"/>
              <a:ea typeface="Calibri"/>
              <a:cs typeface="Calibri"/>
              <a:sym typeface="Calibri"/>
            </a:endParaRPr>
          </a:p>
          <a:p>
            <a:pPr indent="0" lvl="0" marL="0" rtl="0" algn="l">
              <a:lnSpc>
                <a:spcPct val="90000"/>
              </a:lnSpc>
              <a:spcBef>
                <a:spcPts val="250"/>
              </a:spcBef>
              <a:spcAft>
                <a:spcPts val="0"/>
              </a:spcAft>
              <a:buNone/>
            </a:pPr>
            <a:r>
              <a:rPr lang="en-US" sz="2000">
                <a:latin typeface="Calibri"/>
                <a:ea typeface="Calibri"/>
                <a:cs typeface="Calibri"/>
                <a:sym typeface="Calibri"/>
              </a:rPr>
              <a:t>We’re going to do that by talking about a box.  </a:t>
            </a:r>
            <a:endParaRPr sz="2000">
              <a:latin typeface="Calibri"/>
              <a:ea typeface="Calibri"/>
              <a:cs typeface="Calibri"/>
              <a:sym typeface="Calibri"/>
            </a:endParaRPr>
          </a:p>
          <a:p>
            <a:pPr indent="-122935" lvl="0" marL="265176" rtl="0" algn="l">
              <a:lnSpc>
                <a:spcPct val="90000"/>
              </a:lnSpc>
              <a:spcBef>
                <a:spcPts val="250"/>
              </a:spcBef>
              <a:spcAft>
                <a:spcPts val="0"/>
              </a:spcAft>
              <a:buSzPts val="2240"/>
              <a:buNone/>
            </a:pPr>
            <a:r>
              <a:t/>
            </a:r>
            <a:endParaRPr sz="2000">
              <a:latin typeface="Calibri"/>
              <a:ea typeface="Calibri"/>
              <a:cs typeface="Calibri"/>
              <a:sym typeface="Calibri"/>
            </a:endParaRPr>
          </a:p>
          <a:p>
            <a:pPr indent="0" lvl="0" marL="0" rtl="0" algn="l">
              <a:lnSpc>
                <a:spcPct val="90000"/>
              </a:lnSpc>
              <a:spcBef>
                <a:spcPts val="250"/>
              </a:spcBef>
              <a:spcAft>
                <a:spcPts val="0"/>
              </a:spcAft>
              <a:buNone/>
            </a:pPr>
            <a:r>
              <a:rPr lang="en-US" sz="2000">
                <a:latin typeface="Calibri"/>
                <a:ea typeface="Calibri"/>
                <a:cs typeface="Calibri"/>
                <a:sym typeface="Calibri"/>
              </a:rPr>
              <a:t>Recognize the point at which you know what this box really is. </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animEffect filter="fade" transition="in">
                                      <p:cBhvr>
                                        <p:cTn dur="500"/>
                                        <p:tgtEl>
                                          <p:spTgt spid="1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animEffect filter="fade" transition="in">
                                      <p:cBhvr>
                                        <p:cTn dur="500"/>
                                        <p:tgtEl>
                                          <p:spTgt spid="1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animEffect filter="fade" transition="in">
                                      <p:cBhvr>
                                        <p:cTn dur="500"/>
                                        <p:tgtEl>
                                          <p:spTgt spid="1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3" st="3"/>
                                            </p:txEl>
                                          </p:spTgt>
                                        </p:tgtEl>
                                        <p:attrNameLst>
                                          <p:attrName>style.visibility</p:attrName>
                                        </p:attrNameLst>
                                      </p:cBhvr>
                                      <p:to>
                                        <p:strVal val="visible"/>
                                      </p:to>
                                    </p:set>
                                    <p:animEffect filter="fade" transition="in">
                                      <p:cBhvr>
                                        <p:cTn dur="500"/>
                                        <p:tgtEl>
                                          <p:spTgt spid="1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4" st="4"/>
                                            </p:txEl>
                                          </p:spTgt>
                                        </p:tgtEl>
                                        <p:attrNameLst>
                                          <p:attrName>style.visibility</p:attrName>
                                        </p:attrNameLst>
                                      </p:cBhvr>
                                      <p:to>
                                        <p:strVal val="visible"/>
                                      </p:to>
                                    </p:set>
                                    <p:animEffect filter="fade" transition="in">
                                      <p:cBhvr>
                                        <p:cTn dur="500"/>
                                        <p:tgtEl>
                                          <p:spTgt spid="1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5" st="5"/>
                                            </p:txEl>
                                          </p:spTgt>
                                        </p:tgtEl>
                                        <p:attrNameLst>
                                          <p:attrName>style.visibility</p:attrName>
                                        </p:attrNameLst>
                                      </p:cBhvr>
                                      <p:to>
                                        <p:strVal val="visible"/>
                                      </p:to>
                                    </p:set>
                                    <p:animEffect filter="fade" transition="in">
                                      <p:cBhvr>
                                        <p:cTn dur="500"/>
                                        <p:tgtEl>
                                          <p:spTgt spid="15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6" st="6"/>
                                            </p:txEl>
                                          </p:spTgt>
                                        </p:tgtEl>
                                        <p:attrNameLst>
                                          <p:attrName>style.visibility</p:attrName>
                                        </p:attrNameLst>
                                      </p:cBhvr>
                                      <p:to>
                                        <p:strVal val="visible"/>
                                      </p:to>
                                    </p:set>
                                    <p:animEffect filter="fade" transition="in">
                                      <p:cBhvr>
                                        <p:cTn dur="500"/>
                                        <p:tgtEl>
                                          <p:spTgt spid="15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502920" y="5257800"/>
            <a:ext cx="8183880" cy="77724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8C3C"/>
              </a:buClr>
              <a:buSzPts val="3600"/>
              <a:buFont typeface="Verdana"/>
              <a:buNone/>
            </a:pPr>
            <a:r>
              <a:rPr lang="en-US"/>
              <a:t>In-class Exercise</a:t>
            </a:r>
            <a:endParaRPr/>
          </a:p>
        </p:txBody>
      </p:sp>
      <p:sp>
        <p:nvSpPr>
          <p:cNvPr id="158" name="Google Shape;158;p23"/>
          <p:cNvSpPr txBox="1"/>
          <p:nvPr>
            <p:ph idx="1" type="body"/>
          </p:nvPr>
        </p:nvSpPr>
        <p:spPr>
          <a:xfrm>
            <a:off x="502920" y="530352"/>
            <a:ext cx="8183880" cy="4651248"/>
          </a:xfrm>
          <a:prstGeom prst="rect">
            <a:avLst/>
          </a:prstGeom>
          <a:noFill/>
          <a:ln>
            <a:noFill/>
          </a:ln>
        </p:spPr>
        <p:txBody>
          <a:bodyPr anchorCtr="0" anchor="t" bIns="45700" lIns="182875" spcFirstLastPara="1" rIns="91425" wrap="square" tIns="91425">
            <a:noAutofit/>
          </a:bodyPr>
          <a:lstStyle/>
          <a:p>
            <a:pPr indent="0" lvl="0" marL="0" rtl="0" algn="l">
              <a:lnSpc>
                <a:spcPct val="80000"/>
              </a:lnSpc>
              <a:spcBef>
                <a:spcPts val="0"/>
              </a:spcBef>
              <a:spcAft>
                <a:spcPts val="0"/>
              </a:spcAft>
              <a:buNone/>
            </a:pPr>
            <a:r>
              <a:rPr lang="en-US" sz="2000">
                <a:latin typeface="Calibri"/>
                <a:ea typeface="Calibri"/>
                <a:cs typeface="Calibri"/>
                <a:sym typeface="Calibri"/>
              </a:rPr>
              <a:t>This box is in many peoples’ homes, not everybody has one, it comes in a variety of sizes and colors, and the color is usually intended to match the décor of the room.  The box is usually kept in the kitchen.</a:t>
            </a:r>
            <a:endParaRPr sz="2000">
              <a:latin typeface="Calibri"/>
              <a:ea typeface="Calibri"/>
              <a:cs typeface="Calibri"/>
              <a:sym typeface="Calibri"/>
            </a:endParaRPr>
          </a:p>
          <a:p>
            <a:pPr indent="0" lvl="0" marL="0" rtl="0" algn="l">
              <a:lnSpc>
                <a:spcPct val="80000"/>
              </a:lnSpc>
              <a:spcBef>
                <a:spcPts val="250"/>
              </a:spcBef>
              <a:spcAft>
                <a:spcPts val="0"/>
              </a:spcAft>
              <a:buSzPts val="1736"/>
              <a:buNone/>
            </a:pPr>
            <a:r>
              <a:rPr lang="en-US" sz="2000">
                <a:latin typeface="Calibri"/>
                <a:ea typeface="Calibri"/>
                <a:cs typeface="Calibri"/>
                <a:sym typeface="Calibri"/>
              </a:rPr>
              <a:t>  </a:t>
            </a:r>
            <a:endParaRPr sz="2000">
              <a:latin typeface="Calibri"/>
              <a:ea typeface="Calibri"/>
              <a:cs typeface="Calibri"/>
              <a:sym typeface="Calibri"/>
            </a:endParaRPr>
          </a:p>
          <a:p>
            <a:pPr indent="0" lvl="0" marL="0" rtl="0" algn="l">
              <a:lnSpc>
                <a:spcPct val="80000"/>
              </a:lnSpc>
              <a:spcBef>
                <a:spcPts val="250"/>
              </a:spcBef>
              <a:spcAft>
                <a:spcPts val="0"/>
              </a:spcAft>
              <a:buNone/>
            </a:pPr>
            <a:r>
              <a:rPr lang="en-US" sz="2000">
                <a:latin typeface="Calibri"/>
                <a:ea typeface="Calibri"/>
                <a:cs typeface="Calibri"/>
                <a:sym typeface="Calibri"/>
              </a:rPr>
              <a:t>It usually has controls on the front of the box.  </a:t>
            </a:r>
            <a:endParaRPr sz="2000">
              <a:latin typeface="Calibri"/>
              <a:ea typeface="Calibri"/>
              <a:cs typeface="Calibri"/>
              <a:sym typeface="Calibri"/>
            </a:endParaRPr>
          </a:p>
          <a:p>
            <a:pPr indent="-154939" lvl="0" marL="265176" rtl="0" algn="l">
              <a:lnSpc>
                <a:spcPct val="80000"/>
              </a:lnSpc>
              <a:spcBef>
                <a:spcPts val="250"/>
              </a:spcBef>
              <a:spcAft>
                <a:spcPts val="0"/>
              </a:spcAft>
              <a:buSzPts val="1736"/>
              <a:buNone/>
            </a:pPr>
            <a:r>
              <a:t/>
            </a:r>
            <a:endParaRPr sz="2000">
              <a:latin typeface="Calibri"/>
              <a:ea typeface="Calibri"/>
              <a:cs typeface="Calibri"/>
              <a:sym typeface="Calibri"/>
            </a:endParaRPr>
          </a:p>
          <a:p>
            <a:pPr indent="0" lvl="0" marL="0" rtl="0" algn="l">
              <a:lnSpc>
                <a:spcPct val="80000"/>
              </a:lnSpc>
              <a:spcBef>
                <a:spcPts val="250"/>
              </a:spcBef>
              <a:spcAft>
                <a:spcPts val="0"/>
              </a:spcAft>
              <a:buNone/>
            </a:pPr>
            <a:r>
              <a:rPr lang="en-US" sz="2000">
                <a:latin typeface="Calibri"/>
                <a:ea typeface="Calibri"/>
                <a:cs typeface="Calibri"/>
                <a:sym typeface="Calibri"/>
              </a:rPr>
              <a:t>There is a door on the front and when you open the door a light comes on.  </a:t>
            </a:r>
            <a:endParaRPr sz="2000">
              <a:latin typeface="Calibri"/>
              <a:ea typeface="Calibri"/>
              <a:cs typeface="Calibri"/>
              <a:sym typeface="Calibri"/>
            </a:endParaRPr>
          </a:p>
          <a:p>
            <a:pPr indent="-154939" lvl="0" marL="265176" rtl="0" algn="l">
              <a:lnSpc>
                <a:spcPct val="80000"/>
              </a:lnSpc>
              <a:spcBef>
                <a:spcPts val="250"/>
              </a:spcBef>
              <a:spcAft>
                <a:spcPts val="0"/>
              </a:spcAft>
              <a:buSzPts val="1736"/>
              <a:buNone/>
            </a:pPr>
            <a:r>
              <a:t/>
            </a:r>
            <a:endParaRPr sz="2000">
              <a:latin typeface="Calibri"/>
              <a:ea typeface="Calibri"/>
              <a:cs typeface="Calibri"/>
              <a:sym typeface="Calibri"/>
            </a:endParaRPr>
          </a:p>
          <a:p>
            <a:pPr indent="0" lvl="0" marL="0" rtl="0" algn="l">
              <a:lnSpc>
                <a:spcPct val="80000"/>
              </a:lnSpc>
              <a:spcBef>
                <a:spcPts val="250"/>
              </a:spcBef>
              <a:spcAft>
                <a:spcPts val="0"/>
              </a:spcAft>
              <a:buNone/>
            </a:pPr>
            <a:r>
              <a:rPr lang="en-US" sz="2000">
                <a:latin typeface="Calibri"/>
                <a:ea typeface="Calibri"/>
                <a:cs typeface="Calibri"/>
                <a:sym typeface="Calibri"/>
              </a:rPr>
              <a:t>In the door is usually a window, the reason there is a window is because you usually cook things in the box.  </a:t>
            </a:r>
            <a:endParaRPr sz="2000">
              <a:latin typeface="Calibri"/>
              <a:ea typeface="Calibri"/>
              <a:cs typeface="Calibri"/>
              <a:sym typeface="Calibri"/>
            </a:endParaRPr>
          </a:p>
          <a:p>
            <a:pPr indent="-154939" lvl="0" marL="265176" rtl="0" algn="l">
              <a:lnSpc>
                <a:spcPct val="80000"/>
              </a:lnSpc>
              <a:spcBef>
                <a:spcPts val="250"/>
              </a:spcBef>
              <a:spcAft>
                <a:spcPts val="0"/>
              </a:spcAft>
              <a:buSzPts val="1736"/>
              <a:buNone/>
            </a:pPr>
            <a:r>
              <a:t/>
            </a:r>
            <a:endParaRPr sz="2000">
              <a:latin typeface="Calibri"/>
              <a:ea typeface="Calibri"/>
              <a:cs typeface="Calibri"/>
              <a:sym typeface="Calibri"/>
            </a:endParaRPr>
          </a:p>
          <a:p>
            <a:pPr indent="0" lvl="0" marL="0" rtl="0" algn="l">
              <a:lnSpc>
                <a:spcPct val="80000"/>
              </a:lnSpc>
              <a:spcBef>
                <a:spcPts val="250"/>
              </a:spcBef>
              <a:spcAft>
                <a:spcPts val="0"/>
              </a:spcAft>
              <a:buNone/>
            </a:pPr>
            <a:r>
              <a:rPr lang="en-US" sz="2000">
                <a:latin typeface="Calibri"/>
                <a:ea typeface="Calibri"/>
                <a:cs typeface="Calibri"/>
                <a:sym typeface="Calibri"/>
              </a:rPr>
              <a:t>The most frequent things we cook in it are beverages and popcorn.</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animEffect filter="fade" transition="in">
                                      <p:cBhvr>
                                        <p:cTn dur="500"/>
                                        <p:tgtEl>
                                          <p:spTgt spid="1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animEffect filter="fade" transition="in">
                                      <p:cBhvr>
                                        <p:cTn dur="500"/>
                                        <p:tgtEl>
                                          <p:spTgt spid="1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animEffect filter="fade" transition="in">
                                      <p:cBhvr>
                                        <p:cTn dur="500"/>
                                        <p:tgtEl>
                                          <p:spTgt spid="1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animEffect filter="fade" transition="in">
                                      <p:cBhvr>
                                        <p:cTn dur="500"/>
                                        <p:tgtEl>
                                          <p:spTgt spid="1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animEffect filter="fade" transition="in">
                                      <p:cBhvr>
                                        <p:cTn dur="500"/>
                                        <p:tgtEl>
                                          <p:spTgt spid="1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5" st="5"/>
                                            </p:txEl>
                                          </p:spTgt>
                                        </p:tgtEl>
                                        <p:attrNameLst>
                                          <p:attrName>style.visibility</p:attrName>
                                        </p:attrNameLst>
                                      </p:cBhvr>
                                      <p:to>
                                        <p:strVal val="visible"/>
                                      </p:to>
                                    </p:set>
                                    <p:animEffect filter="fade" transition="in">
                                      <p:cBhvr>
                                        <p:cTn dur="500"/>
                                        <p:tgtEl>
                                          <p:spTgt spid="1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6" st="6"/>
                                            </p:txEl>
                                          </p:spTgt>
                                        </p:tgtEl>
                                        <p:attrNameLst>
                                          <p:attrName>style.visibility</p:attrName>
                                        </p:attrNameLst>
                                      </p:cBhvr>
                                      <p:to>
                                        <p:strVal val="visible"/>
                                      </p:to>
                                    </p:set>
                                    <p:animEffect filter="fade" transition="in">
                                      <p:cBhvr>
                                        <p:cTn dur="500"/>
                                        <p:tgtEl>
                                          <p:spTgt spid="15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7" st="7"/>
                                            </p:txEl>
                                          </p:spTgt>
                                        </p:tgtEl>
                                        <p:attrNameLst>
                                          <p:attrName>style.visibility</p:attrName>
                                        </p:attrNameLst>
                                      </p:cBhvr>
                                      <p:to>
                                        <p:strVal val="visible"/>
                                      </p:to>
                                    </p:set>
                                    <p:animEffect filter="fade" transition="in">
                                      <p:cBhvr>
                                        <p:cTn dur="500"/>
                                        <p:tgtEl>
                                          <p:spTgt spid="15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8" st="8"/>
                                            </p:txEl>
                                          </p:spTgt>
                                        </p:tgtEl>
                                        <p:attrNameLst>
                                          <p:attrName>style.visibility</p:attrName>
                                        </p:attrNameLst>
                                      </p:cBhvr>
                                      <p:to>
                                        <p:strVal val="visible"/>
                                      </p:to>
                                    </p:set>
                                    <p:animEffect filter="fade" transition="in">
                                      <p:cBhvr>
                                        <p:cTn dur="500"/>
                                        <p:tgtEl>
                                          <p:spTgt spid="15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502920" y="5105400"/>
            <a:ext cx="8183880" cy="92964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8C3C"/>
              </a:buClr>
              <a:buSzPts val="3600"/>
              <a:buFont typeface="Verdana"/>
              <a:buNone/>
            </a:pPr>
            <a:r>
              <a:rPr lang="en-US"/>
              <a:t>What did we learn?</a:t>
            </a:r>
            <a:endParaRPr/>
          </a:p>
        </p:txBody>
      </p:sp>
      <p:sp>
        <p:nvSpPr>
          <p:cNvPr id="164" name="Google Shape;164;p24"/>
          <p:cNvSpPr txBox="1"/>
          <p:nvPr>
            <p:ph idx="1" type="body"/>
          </p:nvPr>
        </p:nvSpPr>
        <p:spPr>
          <a:xfrm>
            <a:off x="502920" y="530352"/>
            <a:ext cx="8183880" cy="4727448"/>
          </a:xfrm>
          <a:prstGeom prst="rect">
            <a:avLst/>
          </a:prstGeom>
          <a:noFill/>
          <a:ln>
            <a:noFill/>
          </a:ln>
        </p:spPr>
        <p:txBody>
          <a:bodyPr anchorCtr="0" anchor="t" bIns="45700" lIns="182875" spcFirstLastPara="1" rIns="91425" wrap="square" tIns="91425">
            <a:noAutofit/>
          </a:bodyPr>
          <a:lstStyle/>
          <a:p>
            <a:pPr indent="0" lvl="0" marL="0" rtl="0" algn="l">
              <a:lnSpc>
                <a:spcPct val="80000"/>
              </a:lnSpc>
              <a:spcBef>
                <a:spcPts val="0"/>
              </a:spcBef>
              <a:spcAft>
                <a:spcPts val="0"/>
              </a:spcAft>
              <a:buNone/>
            </a:pPr>
            <a:r>
              <a:rPr lang="en-US" sz="2000">
                <a:latin typeface="Calibri"/>
                <a:ea typeface="Calibri"/>
                <a:cs typeface="Calibri"/>
                <a:sym typeface="Calibri"/>
              </a:rPr>
              <a:t>So let’s talk about how we got to this point.</a:t>
            </a:r>
            <a:endParaRPr sz="2000">
              <a:latin typeface="Calibri"/>
              <a:ea typeface="Calibri"/>
              <a:cs typeface="Calibri"/>
              <a:sym typeface="Calibri"/>
            </a:endParaRPr>
          </a:p>
          <a:p>
            <a:pPr indent="0" lvl="0" marL="0" rtl="0" algn="l">
              <a:lnSpc>
                <a:spcPct val="80000"/>
              </a:lnSpc>
              <a:spcBef>
                <a:spcPts val="250"/>
              </a:spcBef>
              <a:spcAft>
                <a:spcPts val="0"/>
              </a:spcAft>
              <a:buNone/>
            </a:pPr>
            <a:r>
              <a:rPr lang="en-US" sz="2000">
                <a:latin typeface="Calibri"/>
                <a:ea typeface="Calibri"/>
                <a:cs typeface="Calibri"/>
                <a:sym typeface="Calibri"/>
              </a:rPr>
              <a:t> </a:t>
            </a:r>
            <a:endParaRPr sz="2000">
              <a:latin typeface="Calibri"/>
              <a:ea typeface="Calibri"/>
              <a:cs typeface="Calibri"/>
              <a:sym typeface="Calibri"/>
            </a:endParaRPr>
          </a:p>
          <a:p>
            <a:pPr indent="0" lvl="0" marL="0" rtl="0" algn="l">
              <a:lnSpc>
                <a:spcPct val="80000"/>
              </a:lnSpc>
              <a:spcBef>
                <a:spcPts val="250"/>
              </a:spcBef>
              <a:spcAft>
                <a:spcPts val="0"/>
              </a:spcAft>
              <a:buNone/>
            </a:pPr>
            <a:r>
              <a:rPr lang="en-US" sz="2000">
                <a:latin typeface="Calibri"/>
                <a:ea typeface="Calibri"/>
                <a:cs typeface="Calibri"/>
                <a:sym typeface="Calibri"/>
              </a:rPr>
              <a:t>Data required to recognize the object:</a:t>
            </a:r>
            <a:endParaRPr sz="2000">
              <a:latin typeface="Calibri"/>
              <a:ea typeface="Calibri"/>
              <a:cs typeface="Calibri"/>
              <a:sym typeface="Calibri"/>
            </a:endParaRPr>
          </a:p>
          <a:p>
            <a:pPr indent="-187198" lvl="1" marL="548640" rtl="0" algn="l">
              <a:lnSpc>
                <a:spcPct val="80000"/>
              </a:lnSpc>
              <a:spcBef>
                <a:spcPts val="250"/>
              </a:spcBef>
              <a:spcAft>
                <a:spcPts val="0"/>
              </a:spcAft>
              <a:buSzPts val="2000"/>
              <a:buFont typeface="Calibri"/>
              <a:buChar char="◦"/>
            </a:pPr>
            <a:r>
              <a:rPr lang="en-US" sz="2000">
                <a:latin typeface="Calibri"/>
                <a:ea typeface="Calibri"/>
                <a:cs typeface="Calibri"/>
                <a:sym typeface="Calibri"/>
              </a:rPr>
              <a:t>Box</a:t>
            </a:r>
            <a:endParaRPr sz="2000">
              <a:latin typeface="Calibri"/>
              <a:ea typeface="Calibri"/>
              <a:cs typeface="Calibri"/>
              <a:sym typeface="Calibri"/>
            </a:endParaRPr>
          </a:p>
          <a:p>
            <a:pPr indent="-187198" lvl="1" marL="548640" rtl="0" algn="l">
              <a:lnSpc>
                <a:spcPct val="80000"/>
              </a:lnSpc>
              <a:spcBef>
                <a:spcPts val="250"/>
              </a:spcBef>
              <a:spcAft>
                <a:spcPts val="0"/>
              </a:spcAft>
              <a:buSzPts val="2000"/>
              <a:buFont typeface="Calibri"/>
              <a:buChar char="◦"/>
            </a:pPr>
            <a:r>
              <a:rPr lang="en-US" sz="2000">
                <a:latin typeface="Calibri"/>
                <a:ea typeface="Calibri"/>
                <a:cs typeface="Calibri"/>
                <a:sym typeface="Calibri"/>
              </a:rPr>
              <a:t>House</a:t>
            </a:r>
            <a:endParaRPr sz="2000">
              <a:latin typeface="Calibri"/>
              <a:ea typeface="Calibri"/>
              <a:cs typeface="Calibri"/>
              <a:sym typeface="Calibri"/>
            </a:endParaRPr>
          </a:p>
          <a:p>
            <a:pPr indent="-187198" lvl="1" marL="548640" rtl="0" algn="l">
              <a:lnSpc>
                <a:spcPct val="80000"/>
              </a:lnSpc>
              <a:spcBef>
                <a:spcPts val="250"/>
              </a:spcBef>
              <a:spcAft>
                <a:spcPts val="0"/>
              </a:spcAft>
              <a:buSzPts val="2000"/>
              <a:buFont typeface="Calibri"/>
              <a:buChar char="◦"/>
            </a:pPr>
            <a:r>
              <a:rPr lang="en-US" sz="2000">
                <a:latin typeface="Calibri"/>
                <a:ea typeface="Calibri"/>
                <a:cs typeface="Calibri"/>
                <a:sym typeface="Calibri"/>
              </a:rPr>
              <a:t>Various sizes, colors</a:t>
            </a:r>
            <a:endParaRPr sz="2000">
              <a:latin typeface="Calibri"/>
              <a:ea typeface="Calibri"/>
              <a:cs typeface="Calibri"/>
              <a:sym typeface="Calibri"/>
            </a:endParaRPr>
          </a:p>
          <a:p>
            <a:pPr indent="-187198" lvl="1" marL="548640" rtl="0" algn="l">
              <a:lnSpc>
                <a:spcPct val="80000"/>
              </a:lnSpc>
              <a:spcBef>
                <a:spcPts val="250"/>
              </a:spcBef>
              <a:spcAft>
                <a:spcPts val="0"/>
              </a:spcAft>
              <a:buSzPts val="2000"/>
              <a:buFont typeface="Calibri"/>
              <a:buChar char="◦"/>
            </a:pPr>
            <a:r>
              <a:rPr lang="en-US" sz="2000">
                <a:latin typeface="Calibri"/>
                <a:ea typeface="Calibri"/>
                <a:cs typeface="Calibri"/>
                <a:sym typeface="Calibri"/>
              </a:rPr>
              <a:t>Usually in kitchen</a:t>
            </a:r>
            <a:endParaRPr sz="2000">
              <a:latin typeface="Calibri"/>
              <a:ea typeface="Calibri"/>
              <a:cs typeface="Calibri"/>
              <a:sym typeface="Calibri"/>
            </a:endParaRPr>
          </a:p>
          <a:p>
            <a:pPr indent="-187198" lvl="1" marL="548640" rtl="0" algn="l">
              <a:lnSpc>
                <a:spcPct val="80000"/>
              </a:lnSpc>
              <a:spcBef>
                <a:spcPts val="250"/>
              </a:spcBef>
              <a:spcAft>
                <a:spcPts val="0"/>
              </a:spcAft>
              <a:buSzPts val="2000"/>
              <a:buFont typeface="Calibri"/>
              <a:buChar char="◦"/>
            </a:pPr>
            <a:r>
              <a:rPr lang="en-US" sz="2000">
                <a:latin typeface="Calibri"/>
                <a:ea typeface="Calibri"/>
                <a:cs typeface="Calibri"/>
                <a:sym typeface="Calibri"/>
              </a:rPr>
              <a:t>Put items on top, things fall behind and under</a:t>
            </a:r>
            <a:endParaRPr sz="2000">
              <a:latin typeface="Calibri"/>
              <a:ea typeface="Calibri"/>
              <a:cs typeface="Calibri"/>
              <a:sym typeface="Calibri"/>
            </a:endParaRPr>
          </a:p>
          <a:p>
            <a:pPr indent="-187198" lvl="1" marL="548640" rtl="0" algn="l">
              <a:lnSpc>
                <a:spcPct val="80000"/>
              </a:lnSpc>
              <a:spcBef>
                <a:spcPts val="250"/>
              </a:spcBef>
              <a:spcAft>
                <a:spcPts val="0"/>
              </a:spcAft>
              <a:buSzPts val="2000"/>
              <a:buFont typeface="Calibri"/>
              <a:buChar char="◦"/>
            </a:pPr>
            <a:r>
              <a:rPr lang="en-US" sz="2000">
                <a:latin typeface="Calibri"/>
                <a:ea typeface="Calibri"/>
                <a:cs typeface="Calibri"/>
                <a:sym typeface="Calibri"/>
              </a:rPr>
              <a:t>Controls</a:t>
            </a:r>
            <a:endParaRPr sz="2000">
              <a:latin typeface="Calibri"/>
              <a:ea typeface="Calibri"/>
              <a:cs typeface="Calibri"/>
              <a:sym typeface="Calibri"/>
            </a:endParaRPr>
          </a:p>
          <a:p>
            <a:pPr indent="-187198" lvl="1" marL="548640" rtl="0" algn="l">
              <a:lnSpc>
                <a:spcPct val="80000"/>
              </a:lnSpc>
              <a:spcBef>
                <a:spcPts val="250"/>
              </a:spcBef>
              <a:spcAft>
                <a:spcPts val="0"/>
              </a:spcAft>
              <a:buSzPts val="2000"/>
              <a:buFont typeface="Calibri"/>
              <a:buChar char="◦"/>
            </a:pPr>
            <a:r>
              <a:rPr lang="en-US" sz="2000">
                <a:latin typeface="Calibri"/>
                <a:ea typeface="Calibri"/>
                <a:cs typeface="Calibri"/>
                <a:sym typeface="Calibri"/>
              </a:rPr>
              <a:t>Door on the front</a:t>
            </a:r>
            <a:endParaRPr sz="2000">
              <a:latin typeface="Calibri"/>
              <a:ea typeface="Calibri"/>
              <a:cs typeface="Calibri"/>
              <a:sym typeface="Calibri"/>
            </a:endParaRPr>
          </a:p>
          <a:p>
            <a:pPr indent="-187198" lvl="1" marL="548640" rtl="0" algn="l">
              <a:lnSpc>
                <a:spcPct val="80000"/>
              </a:lnSpc>
              <a:spcBef>
                <a:spcPts val="250"/>
              </a:spcBef>
              <a:spcAft>
                <a:spcPts val="0"/>
              </a:spcAft>
              <a:buSzPts val="2000"/>
              <a:buFont typeface="Calibri"/>
              <a:buChar char="◦"/>
            </a:pPr>
            <a:r>
              <a:rPr lang="en-US" sz="2000">
                <a:latin typeface="Calibri"/>
                <a:ea typeface="Calibri"/>
                <a:cs typeface="Calibri"/>
                <a:sym typeface="Calibri"/>
              </a:rPr>
              <a:t>Light</a:t>
            </a:r>
            <a:endParaRPr sz="2000">
              <a:latin typeface="Calibri"/>
              <a:ea typeface="Calibri"/>
              <a:cs typeface="Calibri"/>
              <a:sym typeface="Calibri"/>
            </a:endParaRPr>
          </a:p>
          <a:p>
            <a:pPr indent="-187198" lvl="1" marL="548640" rtl="0" algn="l">
              <a:lnSpc>
                <a:spcPct val="80000"/>
              </a:lnSpc>
              <a:spcBef>
                <a:spcPts val="250"/>
              </a:spcBef>
              <a:spcAft>
                <a:spcPts val="0"/>
              </a:spcAft>
              <a:buSzPts val="2000"/>
              <a:buFont typeface="Calibri"/>
              <a:buChar char="◦"/>
            </a:pPr>
            <a:r>
              <a:rPr lang="en-US" sz="2000">
                <a:latin typeface="Calibri"/>
                <a:ea typeface="Calibri"/>
                <a:cs typeface="Calibri"/>
                <a:sym typeface="Calibri"/>
              </a:rPr>
              <a:t>Window in door</a:t>
            </a:r>
            <a:endParaRPr sz="2000">
              <a:latin typeface="Calibri"/>
              <a:ea typeface="Calibri"/>
              <a:cs typeface="Calibri"/>
              <a:sym typeface="Calibri"/>
            </a:endParaRPr>
          </a:p>
          <a:p>
            <a:pPr indent="-187198" lvl="1" marL="548640" rtl="0" algn="l">
              <a:lnSpc>
                <a:spcPct val="80000"/>
              </a:lnSpc>
              <a:spcBef>
                <a:spcPts val="250"/>
              </a:spcBef>
              <a:spcAft>
                <a:spcPts val="0"/>
              </a:spcAft>
              <a:buSzPts val="2000"/>
              <a:buFont typeface="Calibri"/>
              <a:buChar char="◦"/>
            </a:pPr>
            <a:r>
              <a:rPr lang="en-US" sz="2000">
                <a:latin typeface="Calibri"/>
                <a:ea typeface="Calibri"/>
                <a:cs typeface="Calibri"/>
                <a:sym typeface="Calibri"/>
              </a:rPr>
              <a:t>Heat</a:t>
            </a:r>
            <a:endParaRPr sz="2000">
              <a:latin typeface="Calibri"/>
              <a:ea typeface="Calibri"/>
              <a:cs typeface="Calibri"/>
              <a:sym typeface="Calibri"/>
            </a:endParaRPr>
          </a:p>
          <a:p>
            <a:pPr indent="-187198" lvl="1" marL="548640" rtl="0" algn="l">
              <a:lnSpc>
                <a:spcPct val="80000"/>
              </a:lnSpc>
              <a:spcBef>
                <a:spcPts val="250"/>
              </a:spcBef>
              <a:spcAft>
                <a:spcPts val="0"/>
              </a:spcAft>
              <a:buSzPts val="2000"/>
              <a:buFont typeface="Calibri"/>
              <a:buChar char="◦"/>
            </a:pPr>
            <a:r>
              <a:rPr lang="en-US" sz="2000">
                <a:latin typeface="Calibri"/>
                <a:ea typeface="Calibri"/>
                <a:cs typeface="Calibri"/>
                <a:sym typeface="Calibri"/>
              </a:rPr>
              <a:t>Beverages and popcorn</a:t>
            </a:r>
            <a:endParaRPr sz="2000">
              <a:latin typeface="Calibri"/>
              <a:ea typeface="Calibri"/>
              <a:cs typeface="Calibri"/>
              <a:sym typeface="Calibri"/>
            </a:endParaRPr>
          </a:p>
          <a:p>
            <a:pPr indent="-133604" lvl="0" marL="265176" rtl="0" algn="l">
              <a:lnSpc>
                <a:spcPct val="80000"/>
              </a:lnSpc>
              <a:spcBef>
                <a:spcPts val="250"/>
              </a:spcBef>
              <a:spcAft>
                <a:spcPts val="0"/>
              </a:spcAft>
              <a:buSzPts val="2072"/>
              <a:buNone/>
            </a:pPr>
            <a:r>
              <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animEffect filter="fade" transition="in">
                                      <p:cBhvr>
                                        <p:cTn dur="500"/>
                                        <p:tgtEl>
                                          <p:spTgt spid="1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animEffect filter="fade" transition="in">
                                      <p:cBhvr>
                                        <p:cTn dur="500"/>
                                        <p:tgtEl>
                                          <p:spTgt spid="1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2" st="2"/>
                                            </p:txEl>
                                          </p:spTgt>
                                        </p:tgtEl>
                                        <p:attrNameLst>
                                          <p:attrName>style.visibility</p:attrName>
                                        </p:attrNameLst>
                                      </p:cBhvr>
                                      <p:to>
                                        <p:strVal val="visible"/>
                                      </p:to>
                                    </p:set>
                                    <p:animEffect filter="fade" transition="in">
                                      <p:cBhvr>
                                        <p:cTn dur="500"/>
                                        <p:tgtEl>
                                          <p:spTgt spid="1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3" st="3"/>
                                            </p:txEl>
                                          </p:spTgt>
                                        </p:tgtEl>
                                        <p:attrNameLst>
                                          <p:attrName>style.visibility</p:attrName>
                                        </p:attrNameLst>
                                      </p:cBhvr>
                                      <p:to>
                                        <p:strVal val="visible"/>
                                      </p:to>
                                    </p:set>
                                    <p:animEffect filter="fade" transition="in">
                                      <p:cBhvr>
                                        <p:cTn dur="500"/>
                                        <p:tgtEl>
                                          <p:spTgt spid="1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4" st="4"/>
                                            </p:txEl>
                                          </p:spTgt>
                                        </p:tgtEl>
                                        <p:attrNameLst>
                                          <p:attrName>style.visibility</p:attrName>
                                        </p:attrNameLst>
                                      </p:cBhvr>
                                      <p:to>
                                        <p:strVal val="visible"/>
                                      </p:to>
                                    </p:set>
                                    <p:animEffect filter="fade" transition="in">
                                      <p:cBhvr>
                                        <p:cTn dur="500"/>
                                        <p:tgtEl>
                                          <p:spTgt spid="16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5" st="5"/>
                                            </p:txEl>
                                          </p:spTgt>
                                        </p:tgtEl>
                                        <p:attrNameLst>
                                          <p:attrName>style.visibility</p:attrName>
                                        </p:attrNameLst>
                                      </p:cBhvr>
                                      <p:to>
                                        <p:strVal val="visible"/>
                                      </p:to>
                                    </p:set>
                                    <p:animEffect filter="fade" transition="in">
                                      <p:cBhvr>
                                        <p:cTn dur="500"/>
                                        <p:tgtEl>
                                          <p:spTgt spid="16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6" st="6"/>
                                            </p:txEl>
                                          </p:spTgt>
                                        </p:tgtEl>
                                        <p:attrNameLst>
                                          <p:attrName>style.visibility</p:attrName>
                                        </p:attrNameLst>
                                      </p:cBhvr>
                                      <p:to>
                                        <p:strVal val="visible"/>
                                      </p:to>
                                    </p:set>
                                    <p:animEffect filter="fade" transition="in">
                                      <p:cBhvr>
                                        <p:cTn dur="500"/>
                                        <p:tgtEl>
                                          <p:spTgt spid="16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7" st="7"/>
                                            </p:txEl>
                                          </p:spTgt>
                                        </p:tgtEl>
                                        <p:attrNameLst>
                                          <p:attrName>style.visibility</p:attrName>
                                        </p:attrNameLst>
                                      </p:cBhvr>
                                      <p:to>
                                        <p:strVal val="visible"/>
                                      </p:to>
                                    </p:set>
                                    <p:animEffect filter="fade" transition="in">
                                      <p:cBhvr>
                                        <p:cTn dur="500"/>
                                        <p:tgtEl>
                                          <p:spTgt spid="16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8" st="8"/>
                                            </p:txEl>
                                          </p:spTgt>
                                        </p:tgtEl>
                                        <p:attrNameLst>
                                          <p:attrName>style.visibility</p:attrName>
                                        </p:attrNameLst>
                                      </p:cBhvr>
                                      <p:to>
                                        <p:strVal val="visible"/>
                                      </p:to>
                                    </p:set>
                                    <p:animEffect filter="fade" transition="in">
                                      <p:cBhvr>
                                        <p:cTn dur="500"/>
                                        <p:tgtEl>
                                          <p:spTgt spid="16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9" st="9"/>
                                            </p:txEl>
                                          </p:spTgt>
                                        </p:tgtEl>
                                        <p:attrNameLst>
                                          <p:attrName>style.visibility</p:attrName>
                                        </p:attrNameLst>
                                      </p:cBhvr>
                                      <p:to>
                                        <p:strVal val="visible"/>
                                      </p:to>
                                    </p:set>
                                    <p:animEffect filter="fade" transition="in">
                                      <p:cBhvr>
                                        <p:cTn dur="500"/>
                                        <p:tgtEl>
                                          <p:spTgt spid="16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0" st="10"/>
                                            </p:txEl>
                                          </p:spTgt>
                                        </p:tgtEl>
                                        <p:attrNameLst>
                                          <p:attrName>style.visibility</p:attrName>
                                        </p:attrNameLst>
                                      </p:cBhvr>
                                      <p:to>
                                        <p:strVal val="visible"/>
                                      </p:to>
                                    </p:set>
                                    <p:animEffect filter="fade" transition="in">
                                      <p:cBhvr>
                                        <p:cTn dur="500"/>
                                        <p:tgtEl>
                                          <p:spTgt spid="16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1" st="11"/>
                                            </p:txEl>
                                          </p:spTgt>
                                        </p:tgtEl>
                                        <p:attrNameLst>
                                          <p:attrName>style.visibility</p:attrName>
                                        </p:attrNameLst>
                                      </p:cBhvr>
                                      <p:to>
                                        <p:strVal val="visible"/>
                                      </p:to>
                                    </p:set>
                                    <p:animEffect filter="fade" transition="in">
                                      <p:cBhvr>
                                        <p:cTn dur="500"/>
                                        <p:tgtEl>
                                          <p:spTgt spid="16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2" st="12"/>
                                            </p:txEl>
                                          </p:spTgt>
                                        </p:tgtEl>
                                        <p:attrNameLst>
                                          <p:attrName>style.visibility</p:attrName>
                                        </p:attrNameLst>
                                      </p:cBhvr>
                                      <p:to>
                                        <p:strVal val="visible"/>
                                      </p:to>
                                    </p:set>
                                    <p:animEffect filter="fade" transition="in">
                                      <p:cBhvr>
                                        <p:cTn dur="500"/>
                                        <p:tgtEl>
                                          <p:spTgt spid="164">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3" st="13"/>
                                            </p:txEl>
                                          </p:spTgt>
                                        </p:tgtEl>
                                        <p:attrNameLst>
                                          <p:attrName>style.visibility</p:attrName>
                                        </p:attrNameLst>
                                      </p:cBhvr>
                                      <p:to>
                                        <p:strVal val="visible"/>
                                      </p:to>
                                    </p:set>
                                    <p:animEffect filter="fade" transition="in">
                                      <p:cBhvr>
                                        <p:cTn dur="500"/>
                                        <p:tgtEl>
                                          <p:spTgt spid="164">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4" st="14"/>
                                            </p:txEl>
                                          </p:spTgt>
                                        </p:tgtEl>
                                        <p:attrNameLst>
                                          <p:attrName>style.visibility</p:attrName>
                                        </p:attrNameLst>
                                      </p:cBhvr>
                                      <p:to>
                                        <p:strVal val="visible"/>
                                      </p:to>
                                    </p:set>
                                    <p:animEffect filter="fade" transition="in">
                                      <p:cBhvr>
                                        <p:cTn dur="500"/>
                                        <p:tgtEl>
                                          <p:spTgt spid="164">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502920" y="4983480"/>
            <a:ext cx="8184000" cy="10515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8C3C"/>
              </a:buClr>
              <a:buSzPts val="2800"/>
              <a:buFont typeface="Verdana"/>
              <a:buNone/>
            </a:pPr>
            <a:r>
              <a:rPr lang="en-US" sz="2800"/>
              <a:t>Data         Information         Knowledge </a:t>
            </a:r>
            <a:endParaRPr/>
          </a:p>
        </p:txBody>
      </p:sp>
      <p:sp>
        <p:nvSpPr>
          <p:cNvPr id="170" name="Google Shape;170;p25"/>
          <p:cNvSpPr txBox="1"/>
          <p:nvPr>
            <p:ph idx="1" type="body"/>
          </p:nvPr>
        </p:nvSpPr>
        <p:spPr>
          <a:xfrm>
            <a:off x="502920" y="530352"/>
            <a:ext cx="8184000" cy="4575000"/>
          </a:xfrm>
          <a:prstGeom prst="rect">
            <a:avLst/>
          </a:prstGeom>
          <a:noFill/>
          <a:ln>
            <a:noFill/>
          </a:ln>
        </p:spPr>
        <p:txBody>
          <a:bodyPr anchorCtr="0" anchor="t" bIns="45700" lIns="182875" spcFirstLastPara="1" rIns="91425" wrap="square" tIns="91425">
            <a:noAutofit/>
          </a:bodyPr>
          <a:lstStyle/>
          <a:p>
            <a:pPr indent="0" lvl="0" marL="0" rtl="0" algn="l">
              <a:lnSpc>
                <a:spcPct val="80000"/>
              </a:lnSpc>
              <a:spcBef>
                <a:spcPts val="0"/>
              </a:spcBef>
              <a:spcAft>
                <a:spcPts val="0"/>
              </a:spcAft>
              <a:buNone/>
            </a:pPr>
            <a:r>
              <a:rPr lang="en-US" sz="2000">
                <a:latin typeface="Calibri"/>
                <a:ea typeface="Calibri"/>
                <a:cs typeface="Calibri"/>
                <a:sym typeface="Calibri"/>
              </a:rPr>
              <a:t>Let’s talk more about the relationship between data, information, and knowledge. </a:t>
            </a:r>
            <a:endParaRPr sz="2000">
              <a:latin typeface="Calibri"/>
              <a:ea typeface="Calibri"/>
              <a:cs typeface="Calibri"/>
              <a:sym typeface="Calibri"/>
            </a:endParaRPr>
          </a:p>
          <a:p>
            <a:pPr indent="0" lvl="0" marL="0" rtl="0" algn="l">
              <a:lnSpc>
                <a:spcPct val="80000"/>
              </a:lnSpc>
              <a:spcBef>
                <a:spcPts val="250"/>
              </a:spcBef>
              <a:spcAft>
                <a:spcPts val="0"/>
              </a:spcAft>
              <a:buSzPts val="1232"/>
              <a:buNone/>
            </a:pPr>
            <a:r>
              <a:rPr lang="en-US" sz="2000">
                <a:latin typeface="Calibri"/>
                <a:ea typeface="Calibri"/>
                <a:cs typeface="Calibri"/>
                <a:sym typeface="Calibri"/>
              </a:rPr>
              <a:t> </a:t>
            </a:r>
            <a:endParaRPr sz="2000">
              <a:latin typeface="Calibri"/>
              <a:ea typeface="Calibri"/>
              <a:cs typeface="Calibri"/>
              <a:sym typeface="Calibri"/>
            </a:endParaRPr>
          </a:p>
          <a:p>
            <a:pPr indent="0" lvl="0" marL="0" rtl="0" algn="l">
              <a:lnSpc>
                <a:spcPct val="80000"/>
              </a:lnSpc>
              <a:spcBef>
                <a:spcPts val="250"/>
              </a:spcBef>
              <a:spcAft>
                <a:spcPts val="0"/>
              </a:spcAft>
              <a:buNone/>
            </a:pPr>
            <a:r>
              <a:rPr lang="en-US" sz="2000">
                <a:latin typeface="Calibri"/>
                <a:ea typeface="Calibri"/>
                <a:cs typeface="Calibri"/>
                <a:sym typeface="Calibri"/>
              </a:rPr>
              <a:t>Data doesn’t really require any understanding and it is not connected to anything.  </a:t>
            </a:r>
            <a:endParaRPr sz="2000">
              <a:latin typeface="Calibri"/>
              <a:ea typeface="Calibri"/>
              <a:cs typeface="Calibri"/>
              <a:sym typeface="Calibri"/>
            </a:endParaRPr>
          </a:p>
          <a:p>
            <a:pPr indent="0" lvl="0" marL="0" rtl="0" algn="l">
              <a:lnSpc>
                <a:spcPct val="80000"/>
              </a:lnSpc>
              <a:spcBef>
                <a:spcPts val="250"/>
              </a:spcBef>
              <a:spcAft>
                <a:spcPts val="0"/>
              </a:spcAft>
              <a:buSzPts val="1232"/>
              <a:buNone/>
            </a:pPr>
            <a:r>
              <a:t/>
            </a:r>
            <a:endParaRPr sz="2000">
              <a:latin typeface="Calibri"/>
              <a:ea typeface="Calibri"/>
              <a:cs typeface="Calibri"/>
              <a:sym typeface="Calibri"/>
            </a:endParaRPr>
          </a:p>
          <a:p>
            <a:pPr indent="0" lvl="0" marL="0" rtl="0" algn="l">
              <a:lnSpc>
                <a:spcPct val="80000"/>
              </a:lnSpc>
              <a:spcBef>
                <a:spcPts val="250"/>
              </a:spcBef>
              <a:spcAft>
                <a:spcPts val="0"/>
              </a:spcAft>
              <a:buNone/>
            </a:pPr>
            <a:r>
              <a:rPr lang="en-US" sz="2000">
                <a:latin typeface="Calibri"/>
                <a:ea typeface="Calibri"/>
                <a:cs typeface="Calibri"/>
                <a:sym typeface="Calibri"/>
              </a:rPr>
              <a:t>We then have information which requires a little understanding and is connected to data. </a:t>
            </a:r>
            <a:endParaRPr sz="2000">
              <a:latin typeface="Calibri"/>
              <a:ea typeface="Calibri"/>
              <a:cs typeface="Calibri"/>
              <a:sym typeface="Calibri"/>
            </a:endParaRPr>
          </a:p>
          <a:p>
            <a:pPr indent="0" lvl="0" marL="0" rtl="0" algn="l">
              <a:lnSpc>
                <a:spcPct val="80000"/>
              </a:lnSpc>
              <a:spcBef>
                <a:spcPts val="250"/>
              </a:spcBef>
              <a:spcAft>
                <a:spcPts val="0"/>
              </a:spcAft>
              <a:buSzPts val="1232"/>
              <a:buNone/>
            </a:pPr>
            <a:r>
              <a:rPr lang="en-US" sz="2000">
                <a:latin typeface="Calibri"/>
                <a:ea typeface="Calibri"/>
                <a:cs typeface="Calibri"/>
                <a:sym typeface="Calibri"/>
              </a:rPr>
              <a:t> </a:t>
            </a:r>
            <a:endParaRPr sz="2000">
              <a:latin typeface="Calibri"/>
              <a:ea typeface="Calibri"/>
              <a:cs typeface="Calibri"/>
              <a:sym typeface="Calibri"/>
            </a:endParaRPr>
          </a:p>
          <a:p>
            <a:pPr indent="0" lvl="0" marL="0" rtl="0" algn="l">
              <a:lnSpc>
                <a:spcPct val="80000"/>
              </a:lnSpc>
              <a:spcBef>
                <a:spcPts val="250"/>
              </a:spcBef>
              <a:spcAft>
                <a:spcPts val="0"/>
              </a:spcAft>
              <a:buNone/>
            </a:pPr>
            <a:r>
              <a:rPr lang="en-US" sz="2000">
                <a:latin typeface="Calibri"/>
                <a:ea typeface="Calibri"/>
                <a:cs typeface="Calibri"/>
                <a:sym typeface="Calibri"/>
              </a:rPr>
              <a:t>What we understand between data and information are the relationships they form, what we understand between information and knowledge are patterns, and between knowledge and wisdom we understand principles.  </a:t>
            </a:r>
            <a:endParaRPr sz="2000">
              <a:latin typeface="Calibri"/>
              <a:ea typeface="Calibri"/>
              <a:cs typeface="Calibri"/>
              <a:sym typeface="Calibri"/>
            </a:endParaRPr>
          </a:p>
          <a:p>
            <a:pPr indent="-186943" lvl="0" marL="265176" rtl="0" algn="l">
              <a:lnSpc>
                <a:spcPct val="80000"/>
              </a:lnSpc>
              <a:spcBef>
                <a:spcPts val="250"/>
              </a:spcBef>
              <a:spcAft>
                <a:spcPts val="0"/>
              </a:spcAft>
              <a:buSzPts val="1232"/>
              <a:buNone/>
            </a:pPr>
            <a:r>
              <a:t/>
            </a:r>
            <a:endParaRPr sz="2000">
              <a:latin typeface="Calibri"/>
              <a:ea typeface="Calibri"/>
              <a:cs typeface="Calibri"/>
              <a:sym typeface="Calibri"/>
            </a:endParaRPr>
          </a:p>
          <a:p>
            <a:pPr indent="0" lvl="0" marL="0" rtl="0" algn="l">
              <a:lnSpc>
                <a:spcPct val="80000"/>
              </a:lnSpc>
              <a:spcBef>
                <a:spcPts val="250"/>
              </a:spcBef>
              <a:spcAft>
                <a:spcPts val="0"/>
              </a:spcAft>
              <a:buNone/>
            </a:pPr>
            <a:r>
              <a:rPr lang="en-US" sz="2000">
                <a:latin typeface="Calibri"/>
                <a:ea typeface="Calibri"/>
                <a:cs typeface="Calibri"/>
                <a:sym typeface="Calibri"/>
              </a:rPr>
              <a:t>These do not necessarily build upon each other.  </a:t>
            </a:r>
            <a:endParaRPr sz="2000">
              <a:latin typeface="Calibri"/>
              <a:ea typeface="Calibri"/>
              <a:cs typeface="Calibri"/>
              <a:sym typeface="Calibri"/>
            </a:endParaRPr>
          </a:p>
          <a:p>
            <a:pPr indent="-186943" lvl="0" marL="265176" rtl="0" algn="l">
              <a:lnSpc>
                <a:spcPct val="80000"/>
              </a:lnSpc>
              <a:spcBef>
                <a:spcPts val="250"/>
              </a:spcBef>
              <a:spcAft>
                <a:spcPts val="0"/>
              </a:spcAft>
              <a:buSzPts val="1232"/>
              <a:buNone/>
            </a:pPr>
            <a:r>
              <a:t/>
            </a:r>
            <a:endParaRPr sz="2000">
              <a:latin typeface="Calibri"/>
              <a:ea typeface="Calibri"/>
              <a:cs typeface="Calibri"/>
              <a:sym typeface="Calibri"/>
            </a:endParaRPr>
          </a:p>
          <a:p>
            <a:pPr indent="0" lvl="0" marL="0" rtl="0" algn="l">
              <a:lnSpc>
                <a:spcPct val="80000"/>
              </a:lnSpc>
              <a:spcBef>
                <a:spcPts val="250"/>
              </a:spcBef>
              <a:spcAft>
                <a:spcPts val="0"/>
              </a:spcAft>
              <a:buNone/>
            </a:pPr>
            <a:r>
              <a:rPr lang="en-US" sz="2000">
                <a:latin typeface="Calibri"/>
                <a:ea typeface="Calibri"/>
                <a:cs typeface="Calibri"/>
                <a:sym typeface="Calibri"/>
              </a:rPr>
              <a:t>Information is built upon data, but going from information to knowledge isn’t a direct relationship, and knowledge to wisdom is definitely not related.</a:t>
            </a:r>
            <a:endParaRPr sz="2000">
              <a:latin typeface="Calibri"/>
              <a:ea typeface="Calibri"/>
              <a:cs typeface="Calibri"/>
              <a:sym typeface="Calibri"/>
            </a:endParaRPr>
          </a:p>
        </p:txBody>
      </p:sp>
      <p:sp>
        <p:nvSpPr>
          <p:cNvPr id="171" name="Google Shape;171;p25"/>
          <p:cNvSpPr/>
          <p:nvPr/>
        </p:nvSpPr>
        <p:spPr>
          <a:xfrm>
            <a:off x="1905000" y="5701284"/>
            <a:ext cx="457200" cy="242316"/>
          </a:xfrm>
          <a:prstGeom prst="rightArrow">
            <a:avLst>
              <a:gd fmla="val 50000" name="adj1"/>
              <a:gd fmla="val 50000" name="adj2"/>
            </a:avLst>
          </a:prstGeom>
          <a:solidFill>
            <a:schemeClr val="accent1"/>
          </a:solidFill>
          <a:ln cap="flat" cmpd="sng" w="42500">
            <a:solidFill>
              <a:srgbClr val="AF5C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172" name="Google Shape;172;p25"/>
          <p:cNvSpPr/>
          <p:nvPr/>
        </p:nvSpPr>
        <p:spPr>
          <a:xfrm>
            <a:off x="5410200" y="5701284"/>
            <a:ext cx="457200" cy="242316"/>
          </a:xfrm>
          <a:prstGeom prst="rightArrow">
            <a:avLst>
              <a:gd fmla="val 50000" name="adj1"/>
              <a:gd fmla="val 50000" name="adj2"/>
            </a:avLst>
          </a:prstGeom>
          <a:solidFill>
            <a:schemeClr val="accent1"/>
          </a:solidFill>
          <a:ln cap="flat" cmpd="sng" w="42500">
            <a:solidFill>
              <a:srgbClr val="AF5C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animEffect filter="fade" transition="in">
                                      <p:cBhvr>
                                        <p:cTn dur="500"/>
                                        <p:tgtEl>
                                          <p:spTgt spid="1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animEffect filter="fade" transition="in">
                                      <p:cBhvr>
                                        <p:cTn dur="500"/>
                                        <p:tgtEl>
                                          <p:spTgt spid="1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animEffect filter="fade" transition="in">
                                      <p:cBhvr>
                                        <p:cTn dur="500"/>
                                        <p:tgtEl>
                                          <p:spTgt spid="1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3" st="3"/>
                                            </p:txEl>
                                          </p:spTgt>
                                        </p:tgtEl>
                                        <p:attrNameLst>
                                          <p:attrName>style.visibility</p:attrName>
                                        </p:attrNameLst>
                                      </p:cBhvr>
                                      <p:to>
                                        <p:strVal val="visible"/>
                                      </p:to>
                                    </p:set>
                                    <p:animEffect filter="fade" transition="in">
                                      <p:cBhvr>
                                        <p:cTn dur="500"/>
                                        <p:tgtEl>
                                          <p:spTgt spid="1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4" st="4"/>
                                            </p:txEl>
                                          </p:spTgt>
                                        </p:tgtEl>
                                        <p:attrNameLst>
                                          <p:attrName>style.visibility</p:attrName>
                                        </p:attrNameLst>
                                      </p:cBhvr>
                                      <p:to>
                                        <p:strVal val="visible"/>
                                      </p:to>
                                    </p:set>
                                    <p:animEffect filter="fade" transition="in">
                                      <p:cBhvr>
                                        <p:cTn dur="500"/>
                                        <p:tgtEl>
                                          <p:spTgt spid="1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5" st="5"/>
                                            </p:txEl>
                                          </p:spTgt>
                                        </p:tgtEl>
                                        <p:attrNameLst>
                                          <p:attrName>style.visibility</p:attrName>
                                        </p:attrNameLst>
                                      </p:cBhvr>
                                      <p:to>
                                        <p:strVal val="visible"/>
                                      </p:to>
                                    </p:set>
                                    <p:animEffect filter="fade" transition="in">
                                      <p:cBhvr>
                                        <p:cTn dur="500"/>
                                        <p:tgtEl>
                                          <p:spTgt spid="17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6" st="6"/>
                                            </p:txEl>
                                          </p:spTgt>
                                        </p:tgtEl>
                                        <p:attrNameLst>
                                          <p:attrName>style.visibility</p:attrName>
                                        </p:attrNameLst>
                                      </p:cBhvr>
                                      <p:to>
                                        <p:strVal val="visible"/>
                                      </p:to>
                                    </p:set>
                                    <p:animEffect filter="fade" transition="in">
                                      <p:cBhvr>
                                        <p:cTn dur="500"/>
                                        <p:tgtEl>
                                          <p:spTgt spid="17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7" st="7"/>
                                            </p:txEl>
                                          </p:spTgt>
                                        </p:tgtEl>
                                        <p:attrNameLst>
                                          <p:attrName>style.visibility</p:attrName>
                                        </p:attrNameLst>
                                      </p:cBhvr>
                                      <p:to>
                                        <p:strVal val="visible"/>
                                      </p:to>
                                    </p:set>
                                    <p:animEffect filter="fade" transition="in">
                                      <p:cBhvr>
                                        <p:cTn dur="500"/>
                                        <p:tgtEl>
                                          <p:spTgt spid="17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8" st="8"/>
                                            </p:txEl>
                                          </p:spTgt>
                                        </p:tgtEl>
                                        <p:attrNameLst>
                                          <p:attrName>style.visibility</p:attrName>
                                        </p:attrNameLst>
                                      </p:cBhvr>
                                      <p:to>
                                        <p:strVal val="visible"/>
                                      </p:to>
                                    </p:set>
                                    <p:animEffect filter="fade" transition="in">
                                      <p:cBhvr>
                                        <p:cTn dur="500"/>
                                        <p:tgtEl>
                                          <p:spTgt spid="17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9" st="9"/>
                                            </p:txEl>
                                          </p:spTgt>
                                        </p:tgtEl>
                                        <p:attrNameLst>
                                          <p:attrName>style.visibility</p:attrName>
                                        </p:attrNameLst>
                                      </p:cBhvr>
                                      <p:to>
                                        <p:strVal val="visible"/>
                                      </p:to>
                                    </p:set>
                                    <p:animEffect filter="fade" transition="in">
                                      <p:cBhvr>
                                        <p:cTn dur="500"/>
                                        <p:tgtEl>
                                          <p:spTgt spid="17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10" st="10"/>
                                            </p:txEl>
                                          </p:spTgt>
                                        </p:tgtEl>
                                        <p:attrNameLst>
                                          <p:attrName>style.visibility</p:attrName>
                                        </p:attrNameLst>
                                      </p:cBhvr>
                                      <p:to>
                                        <p:strVal val="visible"/>
                                      </p:to>
                                    </p:set>
                                    <p:animEffect filter="fade" transition="in">
                                      <p:cBhvr>
                                        <p:cTn dur="500"/>
                                        <p:tgtEl>
                                          <p:spTgt spid="170">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480058" y="4267705"/>
            <a:ext cx="8184000" cy="10515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8C3C"/>
              </a:buClr>
              <a:buSzPts val="3600"/>
              <a:buFont typeface="Verdana"/>
              <a:buNone/>
            </a:pPr>
            <a:r>
              <a:rPr lang="en-US">
                <a:solidFill>
                  <a:srgbClr val="000000"/>
                </a:solidFill>
              </a:rPr>
              <a:t>Data and Art - R. Luke DuBois </a:t>
            </a:r>
            <a:endParaRPr>
              <a:solidFill>
                <a:srgbClr val="000000"/>
              </a:solidFill>
            </a:endParaRPr>
          </a:p>
        </p:txBody>
      </p:sp>
      <p:sp>
        <p:nvSpPr>
          <p:cNvPr id="179" name="Google Shape;179;p26"/>
          <p:cNvSpPr txBox="1"/>
          <p:nvPr>
            <p:ph idx="1" type="body"/>
          </p:nvPr>
        </p:nvSpPr>
        <p:spPr>
          <a:xfrm>
            <a:off x="502920" y="530352"/>
            <a:ext cx="8183880" cy="4187952"/>
          </a:xfrm>
          <a:prstGeom prst="rect">
            <a:avLst/>
          </a:prstGeom>
          <a:noFill/>
          <a:ln>
            <a:noFill/>
          </a:ln>
        </p:spPr>
        <p:txBody>
          <a:bodyPr anchorCtr="0" anchor="t" bIns="45700" lIns="182875" spcFirstLastPara="1" rIns="91425" wrap="square" tIns="91425">
            <a:noAutofit/>
          </a:bodyPr>
          <a:lstStyle/>
          <a:p>
            <a:pPr indent="0" lvl="0" marL="265176" rtl="0" algn="l">
              <a:lnSpc>
                <a:spcPct val="90000"/>
              </a:lnSpc>
              <a:spcBef>
                <a:spcPts val="0"/>
              </a:spcBef>
              <a:spcAft>
                <a:spcPts val="0"/>
              </a:spcAft>
              <a:buNone/>
            </a:pPr>
            <a:r>
              <a:rPr i="1" lang="en-US" sz="2000">
                <a:latin typeface="Calibri"/>
                <a:ea typeface="Calibri"/>
                <a:cs typeface="Calibri"/>
                <a:sym typeface="Calibri"/>
              </a:rPr>
              <a:t>Insightful Human Portraits Made from Data </a:t>
            </a:r>
            <a:r>
              <a:rPr lang="en-US" sz="2000">
                <a:latin typeface="Calibri"/>
                <a:ea typeface="Calibri"/>
                <a:cs typeface="Calibri"/>
                <a:sym typeface="Calibri"/>
              </a:rPr>
              <a:t>– Ted Talk video</a:t>
            </a:r>
            <a:endParaRPr sz="2000">
              <a:latin typeface="Calibri"/>
              <a:ea typeface="Calibri"/>
              <a:cs typeface="Calibri"/>
              <a:sym typeface="Calibri"/>
            </a:endParaRPr>
          </a:p>
          <a:p>
            <a:pPr indent="-187198" lvl="1" marL="548640" rtl="0" algn="l">
              <a:lnSpc>
                <a:spcPct val="90000"/>
              </a:lnSpc>
              <a:spcBef>
                <a:spcPts val="250"/>
              </a:spcBef>
              <a:spcAft>
                <a:spcPts val="0"/>
              </a:spcAft>
              <a:buSzPts val="2000"/>
              <a:buFont typeface="Calibri"/>
              <a:buChar char="◦"/>
            </a:pPr>
            <a:r>
              <a:rPr i="1" lang="en-US" sz="2000" u="sng">
                <a:solidFill>
                  <a:schemeClr val="hlink"/>
                </a:solidFill>
                <a:latin typeface="Calibri"/>
                <a:ea typeface="Calibri"/>
                <a:cs typeface="Calibri"/>
                <a:sym typeface="Calibri"/>
                <a:hlinkClick r:id="rId3"/>
              </a:rPr>
              <a:t>https://www.ted.com/talks/r_luke_dubois_insightful_human_portraits_made_from_data?referrer=playlist-what_your_data_reveals_about_y#t-741656</a:t>
            </a:r>
            <a:r>
              <a:rPr i="1" lang="en-US" sz="2000">
                <a:latin typeface="Calibri"/>
                <a:ea typeface="Calibri"/>
                <a:cs typeface="Calibri"/>
                <a:sym typeface="Calibri"/>
              </a:rPr>
              <a:t> </a:t>
            </a:r>
            <a:endParaRPr sz="2000">
              <a:latin typeface="Calibri"/>
              <a:ea typeface="Calibri"/>
              <a:cs typeface="Calibri"/>
              <a:sym typeface="Calibri"/>
            </a:endParaRPr>
          </a:p>
          <a:p>
            <a:pPr indent="-133604" lvl="0" marL="265176" rtl="0" algn="l">
              <a:lnSpc>
                <a:spcPct val="90000"/>
              </a:lnSpc>
              <a:spcBef>
                <a:spcPts val="250"/>
              </a:spcBef>
              <a:spcAft>
                <a:spcPts val="0"/>
              </a:spcAft>
              <a:buSzPts val="2072"/>
              <a:buNone/>
            </a:pPr>
            <a:r>
              <a:t/>
            </a:r>
            <a:endParaRPr sz="2000">
              <a:latin typeface="Calibri"/>
              <a:ea typeface="Calibri"/>
              <a:cs typeface="Calibri"/>
              <a:sym typeface="Calibri"/>
            </a:endParaRPr>
          </a:p>
          <a:p>
            <a:pPr indent="0" lvl="0" marL="265176" rtl="0" algn="l">
              <a:lnSpc>
                <a:spcPct val="90000"/>
              </a:lnSpc>
              <a:spcBef>
                <a:spcPts val="250"/>
              </a:spcBef>
              <a:spcAft>
                <a:spcPts val="0"/>
              </a:spcAft>
              <a:buNone/>
            </a:pPr>
            <a:r>
              <a:rPr lang="en-US" sz="2000">
                <a:latin typeface="Calibri"/>
                <a:ea typeface="Calibri"/>
                <a:cs typeface="Calibri"/>
                <a:sym typeface="Calibri"/>
              </a:rPr>
              <a:t>Artist R. Luke DuBois makes unique portraits using a wide variety of data.  He believes the way we use technology reflects on us and our culture, and we reduce others to data points at our own peril.</a:t>
            </a:r>
            <a:endParaRPr sz="20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8C3C"/>
              </a:buClr>
              <a:buSzPts val="3600"/>
              <a:buFont typeface="Verdana"/>
              <a:buNone/>
            </a:pPr>
            <a:r>
              <a:rPr lang="en-US"/>
              <a:t>Introduction</a:t>
            </a:r>
            <a:endParaRPr/>
          </a:p>
        </p:txBody>
      </p:sp>
      <p:sp>
        <p:nvSpPr>
          <p:cNvPr id="104" name="Google Shape;104;p14"/>
          <p:cNvSpPr txBox="1"/>
          <p:nvPr>
            <p:ph idx="1" type="body"/>
          </p:nvPr>
        </p:nvSpPr>
        <p:spPr>
          <a:xfrm>
            <a:off x="502920" y="530352"/>
            <a:ext cx="8183880" cy="4187952"/>
          </a:xfrm>
          <a:prstGeom prst="rect">
            <a:avLst/>
          </a:prstGeom>
          <a:noFill/>
          <a:ln>
            <a:noFill/>
          </a:ln>
        </p:spPr>
        <p:txBody>
          <a:bodyPr anchorCtr="0" anchor="t" bIns="45700" lIns="182875" spcFirstLastPara="1" rIns="91425" wrap="square" tIns="91425">
            <a:noAutofit/>
          </a:bodyPr>
          <a:lstStyle/>
          <a:p>
            <a:pPr indent="0" lvl="0" marL="0" rtl="0" algn="l">
              <a:spcBef>
                <a:spcPts val="0"/>
              </a:spcBef>
              <a:spcAft>
                <a:spcPts val="0"/>
              </a:spcAft>
              <a:buNone/>
            </a:pPr>
            <a:r>
              <a:rPr lang="en-US" sz="2000">
                <a:latin typeface="Calibri"/>
                <a:ea typeface="Calibri"/>
                <a:cs typeface="Calibri"/>
                <a:sym typeface="Calibri"/>
              </a:rPr>
              <a:t>The goal of this course is to take you through the necessary critical thinking process to help you develop the skill set to tackle a project of your own. </a:t>
            </a:r>
            <a:endParaRPr sz="2000">
              <a:latin typeface="Calibri"/>
              <a:ea typeface="Calibri"/>
              <a:cs typeface="Calibri"/>
              <a:sym typeface="Calibri"/>
            </a:endParaRPr>
          </a:p>
          <a:p>
            <a:pPr indent="-133604" lvl="0" marL="265176" rtl="0" algn="l">
              <a:spcBef>
                <a:spcPts val="250"/>
              </a:spcBef>
              <a:spcAft>
                <a:spcPts val="0"/>
              </a:spcAft>
              <a:buSzPts val="2072"/>
              <a:buNone/>
            </a:pPr>
            <a:r>
              <a:t/>
            </a:r>
            <a:endParaRPr sz="2000">
              <a:latin typeface="Calibri"/>
              <a:ea typeface="Calibri"/>
              <a:cs typeface="Calibri"/>
              <a:sym typeface="Calibri"/>
            </a:endParaRPr>
          </a:p>
          <a:p>
            <a:pPr indent="0" lvl="0" marL="0" rtl="0" algn="l">
              <a:spcBef>
                <a:spcPts val="250"/>
              </a:spcBef>
              <a:spcAft>
                <a:spcPts val="0"/>
              </a:spcAft>
              <a:buNone/>
            </a:pPr>
            <a:r>
              <a:rPr lang="en-US" sz="2000">
                <a:latin typeface="Calibri"/>
                <a:ea typeface="Calibri"/>
                <a:cs typeface="Calibri"/>
                <a:sym typeface="Calibri"/>
              </a:rPr>
              <a:t>Today we are going to discuss data, which is really at the foundation of all DH projects.</a:t>
            </a:r>
            <a:endParaRPr sz="2000">
              <a:latin typeface="Calibri"/>
              <a:ea typeface="Calibri"/>
              <a:cs typeface="Calibri"/>
              <a:sym typeface="Calibri"/>
            </a:endParaRPr>
          </a:p>
          <a:p>
            <a:pPr indent="-133604" lvl="0" marL="265176" rtl="0" algn="l">
              <a:spcBef>
                <a:spcPts val="250"/>
              </a:spcBef>
              <a:spcAft>
                <a:spcPts val="0"/>
              </a:spcAft>
              <a:buSzPts val="2072"/>
              <a:buNone/>
            </a:pPr>
            <a:r>
              <a:t/>
            </a:r>
            <a:endParaRPr sz="2000">
              <a:latin typeface="Calibri"/>
              <a:ea typeface="Calibri"/>
              <a:cs typeface="Calibri"/>
              <a:sym typeface="Calibri"/>
            </a:endParaRPr>
          </a:p>
          <a:p>
            <a:pPr indent="0" lvl="0" marL="0" rtl="0" algn="l">
              <a:spcBef>
                <a:spcPts val="250"/>
              </a:spcBef>
              <a:spcAft>
                <a:spcPts val="0"/>
              </a:spcAft>
              <a:buNone/>
            </a:pPr>
            <a:r>
              <a:rPr lang="en-US" sz="2000">
                <a:latin typeface="Calibri"/>
                <a:ea typeface="Calibri"/>
                <a:cs typeface="Calibri"/>
                <a:sym typeface="Calibri"/>
              </a:rPr>
              <a:t>Data comes in a variety of shapes and sizes.</a:t>
            </a:r>
            <a:endParaRPr sz="2000">
              <a:latin typeface="Calibri"/>
              <a:ea typeface="Calibri"/>
              <a:cs typeface="Calibri"/>
              <a:sym typeface="Calibri"/>
            </a:endParaRPr>
          </a:p>
          <a:p>
            <a:pPr indent="-133604" lvl="0" marL="265176" rtl="0" algn="l">
              <a:spcBef>
                <a:spcPts val="250"/>
              </a:spcBef>
              <a:spcAft>
                <a:spcPts val="0"/>
              </a:spcAft>
              <a:buSzPts val="2072"/>
              <a:buNone/>
            </a:pPr>
            <a:r>
              <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animEffect filter="fade" transition="in">
                                      <p:cBhvr>
                                        <p:cTn dur="500"/>
                                        <p:tgtEl>
                                          <p:spTgt spid="1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1" st="1"/>
                                            </p:txEl>
                                          </p:spTgt>
                                        </p:tgtEl>
                                        <p:attrNameLst>
                                          <p:attrName>style.visibility</p:attrName>
                                        </p:attrNameLst>
                                      </p:cBhvr>
                                      <p:to>
                                        <p:strVal val="visible"/>
                                      </p:to>
                                    </p:set>
                                    <p:animEffect filter="fade" transition="in">
                                      <p:cBhvr>
                                        <p:cTn dur="500"/>
                                        <p:tgtEl>
                                          <p:spTgt spid="1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2" st="2"/>
                                            </p:txEl>
                                          </p:spTgt>
                                        </p:tgtEl>
                                        <p:attrNameLst>
                                          <p:attrName>style.visibility</p:attrName>
                                        </p:attrNameLst>
                                      </p:cBhvr>
                                      <p:to>
                                        <p:strVal val="visible"/>
                                      </p:to>
                                    </p:set>
                                    <p:animEffect filter="fade" transition="in">
                                      <p:cBhvr>
                                        <p:cTn dur="500"/>
                                        <p:tgtEl>
                                          <p:spTgt spid="1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3" st="3"/>
                                            </p:txEl>
                                          </p:spTgt>
                                        </p:tgtEl>
                                        <p:attrNameLst>
                                          <p:attrName>style.visibility</p:attrName>
                                        </p:attrNameLst>
                                      </p:cBhvr>
                                      <p:to>
                                        <p:strVal val="visible"/>
                                      </p:to>
                                    </p:set>
                                    <p:animEffect filter="fade" transition="in">
                                      <p:cBhvr>
                                        <p:cTn dur="500"/>
                                        <p:tgtEl>
                                          <p:spTgt spid="10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4" st="4"/>
                                            </p:txEl>
                                          </p:spTgt>
                                        </p:tgtEl>
                                        <p:attrNameLst>
                                          <p:attrName>style.visibility</p:attrName>
                                        </p:attrNameLst>
                                      </p:cBhvr>
                                      <p:to>
                                        <p:strVal val="visible"/>
                                      </p:to>
                                    </p:set>
                                    <p:animEffect filter="fade" transition="in">
                                      <p:cBhvr>
                                        <p:cTn dur="500"/>
                                        <p:tgtEl>
                                          <p:spTgt spid="10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5" st="5"/>
                                            </p:txEl>
                                          </p:spTgt>
                                        </p:tgtEl>
                                        <p:attrNameLst>
                                          <p:attrName>style.visibility</p:attrName>
                                        </p:attrNameLst>
                                      </p:cBhvr>
                                      <p:to>
                                        <p:strVal val="visible"/>
                                      </p:to>
                                    </p:set>
                                    <p:animEffect filter="fade" transition="in">
                                      <p:cBhvr>
                                        <p:cTn dur="500"/>
                                        <p:tgtEl>
                                          <p:spTgt spid="10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8C3C"/>
              </a:buClr>
              <a:buSzPts val="3600"/>
              <a:buFont typeface="Verdana"/>
              <a:buNone/>
            </a:pPr>
            <a:r>
              <a:rPr lang="en-US"/>
              <a:t>Types of Data</a:t>
            </a:r>
            <a:endParaRPr/>
          </a:p>
        </p:txBody>
      </p:sp>
      <p:sp>
        <p:nvSpPr>
          <p:cNvPr id="110" name="Google Shape;110;p15"/>
          <p:cNvSpPr txBox="1"/>
          <p:nvPr>
            <p:ph idx="1" type="body"/>
          </p:nvPr>
        </p:nvSpPr>
        <p:spPr>
          <a:xfrm>
            <a:off x="502920" y="530352"/>
            <a:ext cx="8183880" cy="4187952"/>
          </a:xfrm>
          <a:prstGeom prst="rect">
            <a:avLst/>
          </a:prstGeom>
          <a:noFill/>
          <a:ln>
            <a:noFill/>
          </a:ln>
        </p:spPr>
        <p:txBody>
          <a:bodyPr anchorCtr="0" anchor="t" bIns="45700" lIns="182875" spcFirstLastPara="1" rIns="91425" wrap="square" tIns="91425">
            <a:noAutofit/>
          </a:bodyPr>
          <a:lstStyle/>
          <a:p>
            <a:pPr indent="0" lvl="0" marL="0" rtl="0" algn="l">
              <a:lnSpc>
                <a:spcPct val="90000"/>
              </a:lnSpc>
              <a:spcBef>
                <a:spcPts val="0"/>
              </a:spcBef>
              <a:spcAft>
                <a:spcPts val="0"/>
              </a:spcAft>
              <a:buNone/>
            </a:pPr>
            <a:r>
              <a:rPr lang="en-US" sz="2000">
                <a:latin typeface="Calibri"/>
                <a:ea typeface="Calibri"/>
                <a:cs typeface="Calibri"/>
                <a:sym typeface="Calibri"/>
              </a:rPr>
              <a:t>So, what is data?  </a:t>
            </a:r>
            <a:endParaRPr sz="2000">
              <a:latin typeface="Calibri"/>
              <a:ea typeface="Calibri"/>
              <a:cs typeface="Calibri"/>
              <a:sym typeface="Calibri"/>
            </a:endParaRPr>
          </a:p>
          <a:p>
            <a:pPr indent="-175768" lvl="1" marL="548640" rtl="0" algn="l">
              <a:lnSpc>
                <a:spcPct val="90000"/>
              </a:lnSpc>
              <a:spcBef>
                <a:spcPts val="250"/>
              </a:spcBef>
              <a:spcAft>
                <a:spcPts val="0"/>
              </a:spcAft>
              <a:buSzPts val="2000"/>
              <a:buFont typeface="Calibri"/>
              <a:buChar char="◦"/>
            </a:pPr>
            <a:r>
              <a:rPr lang="en-US" sz="2000">
                <a:latin typeface="Calibri"/>
                <a:ea typeface="Calibri"/>
                <a:cs typeface="Calibri"/>
                <a:sym typeface="Calibri"/>
              </a:rPr>
              <a:t>Facts, information, statistics collected together for reference or analysis.  (</a:t>
            </a:r>
            <a:r>
              <a:rPr i="1" lang="en-US" sz="2000">
                <a:latin typeface="Calibri"/>
                <a:ea typeface="Calibri"/>
                <a:cs typeface="Calibri"/>
                <a:sym typeface="Calibri"/>
              </a:rPr>
              <a:t>E.g.</a:t>
            </a:r>
            <a:r>
              <a:rPr lang="en-US" sz="2000">
                <a:latin typeface="Calibri"/>
                <a:ea typeface="Calibri"/>
                <a:cs typeface="Calibri"/>
                <a:sym typeface="Calibri"/>
              </a:rPr>
              <a:t> variables, evidence, knowledge, conclusions, details, documents, experiments, measurements, results, etc.)</a:t>
            </a:r>
            <a:endParaRPr sz="2000">
              <a:latin typeface="Calibri"/>
              <a:ea typeface="Calibri"/>
              <a:cs typeface="Calibri"/>
              <a:sym typeface="Calibri"/>
            </a:endParaRPr>
          </a:p>
          <a:p>
            <a:pPr indent="-48768" lvl="1" marL="548640" rtl="0" algn="l">
              <a:lnSpc>
                <a:spcPct val="90000"/>
              </a:lnSpc>
              <a:spcBef>
                <a:spcPts val="250"/>
              </a:spcBef>
              <a:spcAft>
                <a:spcPts val="0"/>
              </a:spcAft>
              <a:buSzPts val="2400"/>
              <a:buNone/>
            </a:pPr>
            <a:r>
              <a:t/>
            </a:r>
            <a:endParaRPr sz="2000">
              <a:latin typeface="Calibri"/>
              <a:ea typeface="Calibri"/>
              <a:cs typeface="Calibri"/>
              <a:sym typeface="Calibri"/>
            </a:endParaRPr>
          </a:p>
          <a:p>
            <a:pPr indent="0" lvl="0" marL="0" rtl="0" algn="l">
              <a:lnSpc>
                <a:spcPct val="90000"/>
              </a:lnSpc>
              <a:spcBef>
                <a:spcPts val="250"/>
              </a:spcBef>
              <a:spcAft>
                <a:spcPts val="0"/>
              </a:spcAft>
              <a:buNone/>
            </a:pPr>
            <a:r>
              <a:rPr lang="en-US" sz="2000">
                <a:latin typeface="Calibri"/>
                <a:ea typeface="Calibri"/>
                <a:cs typeface="Calibri"/>
                <a:sym typeface="Calibri"/>
              </a:rPr>
              <a:t>How do you collect data?</a:t>
            </a:r>
            <a:endParaRPr sz="2000">
              <a:latin typeface="Calibri"/>
              <a:ea typeface="Calibri"/>
              <a:cs typeface="Calibri"/>
              <a:sym typeface="Calibri"/>
            </a:endParaRPr>
          </a:p>
          <a:p>
            <a:pPr indent="-175768" lvl="1" marL="548640" rtl="0" algn="l">
              <a:lnSpc>
                <a:spcPct val="90000"/>
              </a:lnSpc>
              <a:spcBef>
                <a:spcPts val="250"/>
              </a:spcBef>
              <a:spcAft>
                <a:spcPts val="0"/>
              </a:spcAft>
              <a:buSzPts val="2000"/>
              <a:buFont typeface="Calibri"/>
              <a:buChar char="◦"/>
            </a:pPr>
            <a:r>
              <a:rPr lang="en-US" sz="2000">
                <a:latin typeface="Calibri"/>
                <a:ea typeface="Calibri"/>
                <a:cs typeface="Calibri"/>
                <a:sym typeface="Calibri"/>
              </a:rPr>
              <a:t>Measuring attitudes and experiences </a:t>
            </a:r>
            <a:endParaRPr sz="2000">
              <a:latin typeface="Calibri"/>
              <a:ea typeface="Calibri"/>
              <a:cs typeface="Calibri"/>
              <a:sym typeface="Calibri"/>
            </a:endParaRPr>
          </a:p>
          <a:p>
            <a:pPr indent="-175768" lvl="1" marL="548640" rtl="0" algn="l">
              <a:lnSpc>
                <a:spcPct val="90000"/>
              </a:lnSpc>
              <a:spcBef>
                <a:spcPts val="250"/>
              </a:spcBef>
              <a:spcAft>
                <a:spcPts val="0"/>
              </a:spcAft>
              <a:buSzPts val="2000"/>
              <a:buFont typeface="Calibri"/>
              <a:buChar char="◦"/>
            </a:pPr>
            <a:r>
              <a:rPr lang="en-US" sz="2000">
                <a:latin typeface="Calibri"/>
                <a:ea typeface="Calibri"/>
                <a:cs typeface="Calibri"/>
                <a:sym typeface="Calibri"/>
              </a:rPr>
              <a:t>Observation</a:t>
            </a:r>
            <a:endParaRPr sz="2000">
              <a:latin typeface="Calibri"/>
              <a:ea typeface="Calibri"/>
              <a:cs typeface="Calibri"/>
              <a:sym typeface="Calibri"/>
            </a:endParaRPr>
          </a:p>
          <a:p>
            <a:pPr indent="-175768" lvl="1" marL="548640" rtl="0" algn="l">
              <a:lnSpc>
                <a:spcPct val="90000"/>
              </a:lnSpc>
              <a:spcBef>
                <a:spcPts val="250"/>
              </a:spcBef>
              <a:spcAft>
                <a:spcPts val="0"/>
              </a:spcAft>
              <a:buSzPts val="2000"/>
              <a:buFont typeface="Calibri"/>
              <a:buChar char="◦"/>
            </a:pPr>
            <a:r>
              <a:rPr lang="en-US" sz="2000">
                <a:latin typeface="Calibri"/>
                <a:ea typeface="Calibri"/>
                <a:cs typeface="Calibri"/>
                <a:sym typeface="Calibri"/>
              </a:rPr>
              <a:t>Experiment</a:t>
            </a:r>
            <a:endParaRPr sz="2000">
              <a:latin typeface="Calibri"/>
              <a:ea typeface="Calibri"/>
              <a:cs typeface="Calibri"/>
              <a:sym typeface="Calibri"/>
            </a:endParaRPr>
          </a:p>
          <a:p>
            <a:pPr indent="-112268" lvl="1" marL="548640" rtl="0" algn="l">
              <a:lnSpc>
                <a:spcPct val="90000"/>
              </a:lnSpc>
              <a:spcBef>
                <a:spcPts val="250"/>
              </a:spcBef>
              <a:spcAft>
                <a:spcPts val="0"/>
              </a:spcAft>
              <a:buSzPts val="1400"/>
              <a:buNone/>
            </a:pPr>
            <a:r>
              <a:t/>
            </a:r>
            <a:endParaRPr sz="2000">
              <a:latin typeface="Calibri"/>
              <a:ea typeface="Calibri"/>
              <a:cs typeface="Calibri"/>
              <a:sym typeface="Calibri"/>
            </a:endParaRPr>
          </a:p>
          <a:p>
            <a:pPr indent="-122935" lvl="0" marL="265176" rtl="0" algn="l">
              <a:lnSpc>
                <a:spcPct val="90000"/>
              </a:lnSpc>
              <a:spcBef>
                <a:spcPts val="250"/>
              </a:spcBef>
              <a:spcAft>
                <a:spcPts val="0"/>
              </a:spcAft>
              <a:buSzPts val="2240"/>
              <a:buNone/>
            </a:pPr>
            <a:r>
              <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animEffect filter="fade" transition="in">
                                      <p:cBhvr>
                                        <p:cTn dur="500"/>
                                        <p:tgtEl>
                                          <p:spTgt spid="1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animEffect filter="fade" transition="in">
                                      <p:cBhvr>
                                        <p:cTn dur="500"/>
                                        <p:tgtEl>
                                          <p:spTgt spid="1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animEffect filter="fade" transition="in">
                                      <p:cBhvr>
                                        <p:cTn dur="500"/>
                                        <p:tgtEl>
                                          <p:spTgt spid="1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animEffect filter="fade" transition="in">
                                      <p:cBhvr>
                                        <p:cTn dur="500"/>
                                        <p:tgtEl>
                                          <p:spTgt spid="1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4" st="4"/>
                                            </p:txEl>
                                          </p:spTgt>
                                        </p:tgtEl>
                                        <p:attrNameLst>
                                          <p:attrName>style.visibility</p:attrName>
                                        </p:attrNameLst>
                                      </p:cBhvr>
                                      <p:to>
                                        <p:strVal val="visible"/>
                                      </p:to>
                                    </p:set>
                                    <p:animEffect filter="fade" transition="in">
                                      <p:cBhvr>
                                        <p:cTn dur="500"/>
                                        <p:tgtEl>
                                          <p:spTgt spid="11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5" st="5"/>
                                            </p:txEl>
                                          </p:spTgt>
                                        </p:tgtEl>
                                        <p:attrNameLst>
                                          <p:attrName>style.visibility</p:attrName>
                                        </p:attrNameLst>
                                      </p:cBhvr>
                                      <p:to>
                                        <p:strVal val="visible"/>
                                      </p:to>
                                    </p:set>
                                    <p:animEffect filter="fade" transition="in">
                                      <p:cBhvr>
                                        <p:cTn dur="500"/>
                                        <p:tgtEl>
                                          <p:spTgt spid="11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6" st="6"/>
                                            </p:txEl>
                                          </p:spTgt>
                                        </p:tgtEl>
                                        <p:attrNameLst>
                                          <p:attrName>style.visibility</p:attrName>
                                        </p:attrNameLst>
                                      </p:cBhvr>
                                      <p:to>
                                        <p:strVal val="visible"/>
                                      </p:to>
                                    </p:set>
                                    <p:animEffect filter="fade" transition="in">
                                      <p:cBhvr>
                                        <p:cTn dur="500"/>
                                        <p:tgtEl>
                                          <p:spTgt spid="11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7" st="7"/>
                                            </p:txEl>
                                          </p:spTgt>
                                        </p:tgtEl>
                                        <p:attrNameLst>
                                          <p:attrName>style.visibility</p:attrName>
                                        </p:attrNameLst>
                                      </p:cBhvr>
                                      <p:to>
                                        <p:strVal val="visible"/>
                                      </p:to>
                                    </p:set>
                                    <p:animEffect filter="fade" transition="in">
                                      <p:cBhvr>
                                        <p:cTn dur="500"/>
                                        <p:tgtEl>
                                          <p:spTgt spid="11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8" st="8"/>
                                            </p:txEl>
                                          </p:spTgt>
                                        </p:tgtEl>
                                        <p:attrNameLst>
                                          <p:attrName>style.visibility</p:attrName>
                                        </p:attrNameLst>
                                      </p:cBhvr>
                                      <p:to>
                                        <p:strVal val="visible"/>
                                      </p:to>
                                    </p:set>
                                    <p:animEffect filter="fade" transition="in">
                                      <p:cBhvr>
                                        <p:cTn dur="500"/>
                                        <p:tgtEl>
                                          <p:spTgt spid="11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8C3C"/>
              </a:buClr>
              <a:buSzPts val="3600"/>
              <a:buFont typeface="Verdana"/>
              <a:buNone/>
            </a:pPr>
            <a:r>
              <a:rPr lang="en-US"/>
              <a:t>Questions to Ask</a:t>
            </a:r>
            <a:endParaRPr/>
          </a:p>
        </p:txBody>
      </p:sp>
      <p:sp>
        <p:nvSpPr>
          <p:cNvPr id="116" name="Google Shape;116;p16"/>
          <p:cNvSpPr txBox="1"/>
          <p:nvPr>
            <p:ph idx="1" type="body"/>
          </p:nvPr>
        </p:nvSpPr>
        <p:spPr>
          <a:xfrm>
            <a:off x="502920" y="530352"/>
            <a:ext cx="8183880" cy="4879848"/>
          </a:xfrm>
          <a:prstGeom prst="rect">
            <a:avLst/>
          </a:prstGeom>
          <a:noFill/>
          <a:ln>
            <a:noFill/>
          </a:ln>
        </p:spPr>
        <p:txBody>
          <a:bodyPr anchorCtr="0" anchor="t" bIns="45700" lIns="182875" spcFirstLastPara="1" rIns="91425" wrap="square" tIns="91425">
            <a:noAutofit/>
          </a:bodyPr>
          <a:lstStyle/>
          <a:p>
            <a:pPr indent="0" lvl="0" marL="0" rtl="0" algn="l">
              <a:lnSpc>
                <a:spcPct val="90000"/>
              </a:lnSpc>
              <a:spcBef>
                <a:spcPts val="0"/>
              </a:spcBef>
              <a:spcAft>
                <a:spcPts val="0"/>
              </a:spcAft>
              <a:buNone/>
            </a:pPr>
            <a:r>
              <a:rPr lang="en-US" sz="2000">
                <a:latin typeface="Calibri"/>
                <a:ea typeface="Calibri"/>
                <a:cs typeface="Calibri"/>
                <a:sym typeface="Calibri"/>
              </a:rPr>
              <a:t>What information do you want to know?</a:t>
            </a:r>
            <a:endParaRPr sz="2000">
              <a:latin typeface="Calibri"/>
              <a:ea typeface="Calibri"/>
              <a:cs typeface="Calibri"/>
              <a:sym typeface="Calibri"/>
            </a:endParaRPr>
          </a:p>
          <a:p>
            <a:pPr indent="-187198" lvl="1" marL="548640" rtl="0" algn="l">
              <a:lnSpc>
                <a:spcPct val="90000"/>
              </a:lnSpc>
              <a:spcBef>
                <a:spcPts val="250"/>
              </a:spcBef>
              <a:spcAft>
                <a:spcPts val="0"/>
              </a:spcAft>
              <a:buSzPts val="2000"/>
              <a:buFont typeface="Calibri"/>
              <a:buChar char="◦"/>
            </a:pPr>
            <a:r>
              <a:rPr lang="en-US" sz="2000">
                <a:latin typeface="Calibri"/>
                <a:ea typeface="Calibri"/>
                <a:cs typeface="Calibri"/>
                <a:sym typeface="Calibri"/>
              </a:rPr>
              <a:t>This is an important question to ask!</a:t>
            </a:r>
            <a:endParaRPr sz="2000">
              <a:latin typeface="Calibri"/>
              <a:ea typeface="Calibri"/>
              <a:cs typeface="Calibri"/>
              <a:sym typeface="Calibri"/>
            </a:endParaRPr>
          </a:p>
          <a:p>
            <a:pPr indent="-130683" lvl="1" marL="548640" rtl="0" algn="l">
              <a:lnSpc>
                <a:spcPct val="90000"/>
              </a:lnSpc>
              <a:spcBef>
                <a:spcPts val="250"/>
              </a:spcBef>
              <a:spcAft>
                <a:spcPts val="0"/>
              </a:spcAft>
              <a:buSzPts val="1110"/>
              <a:buNone/>
            </a:pPr>
            <a:r>
              <a:t/>
            </a:r>
            <a:endParaRPr sz="2000">
              <a:latin typeface="Calibri"/>
              <a:ea typeface="Calibri"/>
              <a:cs typeface="Calibri"/>
              <a:sym typeface="Calibri"/>
            </a:endParaRPr>
          </a:p>
          <a:p>
            <a:pPr indent="0" lvl="0" marL="0" rtl="0" algn="l">
              <a:lnSpc>
                <a:spcPct val="90000"/>
              </a:lnSpc>
              <a:spcBef>
                <a:spcPts val="250"/>
              </a:spcBef>
              <a:spcAft>
                <a:spcPts val="0"/>
              </a:spcAft>
              <a:buNone/>
            </a:pPr>
            <a:r>
              <a:rPr lang="en-US" sz="2000">
                <a:latin typeface="Calibri"/>
                <a:ea typeface="Calibri"/>
                <a:cs typeface="Calibri"/>
                <a:sym typeface="Calibri"/>
              </a:rPr>
              <a:t>Collecting data.  How do you go about it?</a:t>
            </a:r>
            <a:endParaRPr sz="2000">
              <a:latin typeface="Calibri"/>
              <a:ea typeface="Calibri"/>
              <a:cs typeface="Calibri"/>
              <a:sym typeface="Calibri"/>
            </a:endParaRPr>
          </a:p>
          <a:p>
            <a:pPr indent="-187198" lvl="1" marL="548640" rtl="0" algn="l">
              <a:lnSpc>
                <a:spcPct val="90000"/>
              </a:lnSpc>
              <a:spcBef>
                <a:spcPts val="250"/>
              </a:spcBef>
              <a:spcAft>
                <a:spcPts val="0"/>
              </a:spcAft>
              <a:buSzPts val="2000"/>
              <a:buFont typeface="Calibri"/>
              <a:buChar char="◦"/>
            </a:pPr>
            <a:r>
              <a:rPr lang="en-US" sz="2000">
                <a:latin typeface="Calibri"/>
                <a:ea typeface="Calibri"/>
                <a:cs typeface="Calibri"/>
                <a:sym typeface="Calibri"/>
              </a:rPr>
              <a:t>You might need to count, measure, or weigh. </a:t>
            </a:r>
            <a:endParaRPr sz="2000">
              <a:latin typeface="Calibri"/>
              <a:ea typeface="Calibri"/>
              <a:cs typeface="Calibri"/>
              <a:sym typeface="Calibri"/>
            </a:endParaRPr>
          </a:p>
          <a:p>
            <a:pPr indent="0" lvl="0" marL="548640" rtl="0" algn="l">
              <a:lnSpc>
                <a:spcPct val="90000"/>
              </a:lnSpc>
              <a:spcBef>
                <a:spcPts val="250"/>
              </a:spcBef>
              <a:spcAft>
                <a:spcPts val="0"/>
              </a:spcAft>
              <a:buNone/>
            </a:pPr>
            <a:r>
              <a:rPr lang="en-US" sz="2000">
                <a:latin typeface="Calibri"/>
                <a:ea typeface="Calibri"/>
                <a:cs typeface="Calibri"/>
                <a:sym typeface="Calibri"/>
              </a:rPr>
              <a:t> </a:t>
            </a:r>
            <a:endParaRPr sz="2000">
              <a:latin typeface="Calibri"/>
              <a:ea typeface="Calibri"/>
              <a:cs typeface="Calibri"/>
              <a:sym typeface="Calibri"/>
            </a:endParaRPr>
          </a:p>
          <a:p>
            <a:pPr indent="0" lvl="0" marL="0" rtl="0" algn="l">
              <a:lnSpc>
                <a:spcPct val="90000"/>
              </a:lnSpc>
              <a:spcBef>
                <a:spcPts val="250"/>
              </a:spcBef>
              <a:spcAft>
                <a:spcPts val="0"/>
              </a:spcAft>
              <a:buNone/>
            </a:pPr>
            <a:r>
              <a:rPr lang="en-US" sz="2000">
                <a:latin typeface="Calibri"/>
                <a:ea typeface="Calibri"/>
                <a:cs typeface="Calibri"/>
                <a:sym typeface="Calibri"/>
              </a:rPr>
              <a:t>You also need to consider what data you can collect, but why?</a:t>
            </a:r>
            <a:endParaRPr sz="2000">
              <a:latin typeface="Calibri"/>
              <a:ea typeface="Calibri"/>
              <a:cs typeface="Calibri"/>
              <a:sym typeface="Calibri"/>
            </a:endParaRPr>
          </a:p>
          <a:p>
            <a:pPr indent="-187198" lvl="1" marL="548640" rtl="0" algn="l">
              <a:lnSpc>
                <a:spcPct val="90000"/>
              </a:lnSpc>
              <a:spcBef>
                <a:spcPts val="250"/>
              </a:spcBef>
              <a:spcAft>
                <a:spcPts val="0"/>
              </a:spcAft>
              <a:buSzPts val="2000"/>
              <a:buFont typeface="Calibri"/>
              <a:buChar char="◦"/>
            </a:pPr>
            <a:r>
              <a:rPr lang="en-US" sz="2000">
                <a:latin typeface="Calibri"/>
                <a:ea typeface="Calibri"/>
                <a:cs typeface="Calibri"/>
                <a:sym typeface="Calibri"/>
              </a:rPr>
              <a:t>Essential for maintaining the integrity of your research.</a:t>
            </a:r>
            <a:endParaRPr sz="2000">
              <a:latin typeface="Calibri"/>
              <a:ea typeface="Calibri"/>
              <a:cs typeface="Calibri"/>
              <a:sym typeface="Calibri"/>
            </a:endParaRPr>
          </a:p>
          <a:p>
            <a:pPr indent="-187198" lvl="1" marL="548640" rtl="0" algn="l">
              <a:lnSpc>
                <a:spcPct val="90000"/>
              </a:lnSpc>
              <a:spcBef>
                <a:spcPts val="250"/>
              </a:spcBef>
              <a:spcAft>
                <a:spcPts val="0"/>
              </a:spcAft>
              <a:buSzPts val="2000"/>
              <a:buFont typeface="Calibri"/>
              <a:buChar char="◦"/>
            </a:pPr>
            <a:r>
              <a:rPr lang="en-US" sz="2000">
                <a:latin typeface="Calibri"/>
                <a:ea typeface="Calibri"/>
                <a:cs typeface="Calibri"/>
                <a:sym typeface="Calibri"/>
              </a:rPr>
              <a:t>You want to be able to answer questions accurately.</a:t>
            </a:r>
            <a:endParaRPr sz="2000">
              <a:latin typeface="Calibri"/>
              <a:ea typeface="Calibri"/>
              <a:cs typeface="Calibri"/>
              <a:sym typeface="Calibri"/>
            </a:endParaRPr>
          </a:p>
          <a:p>
            <a:pPr indent="-187198" lvl="1" marL="548640" rtl="0" algn="l">
              <a:lnSpc>
                <a:spcPct val="90000"/>
              </a:lnSpc>
              <a:spcBef>
                <a:spcPts val="250"/>
              </a:spcBef>
              <a:spcAft>
                <a:spcPts val="0"/>
              </a:spcAft>
              <a:buSzPts val="2000"/>
              <a:buFont typeface="Calibri"/>
              <a:buChar char="◦"/>
            </a:pPr>
            <a:r>
              <a:rPr lang="en-US" sz="2000">
                <a:latin typeface="Calibri"/>
                <a:ea typeface="Calibri"/>
                <a:cs typeface="Calibri"/>
                <a:sym typeface="Calibri"/>
              </a:rPr>
              <a:t>Reporting new findings or updating old theories.</a:t>
            </a:r>
            <a:endParaRPr sz="2000">
              <a:latin typeface="Calibri"/>
              <a:ea typeface="Calibri"/>
              <a:cs typeface="Calibri"/>
              <a:sym typeface="Calibri"/>
            </a:endParaRPr>
          </a:p>
          <a:p>
            <a:pPr indent="-187198" lvl="1" marL="548640" rtl="0" algn="l">
              <a:lnSpc>
                <a:spcPct val="90000"/>
              </a:lnSpc>
              <a:spcBef>
                <a:spcPts val="250"/>
              </a:spcBef>
              <a:spcAft>
                <a:spcPts val="0"/>
              </a:spcAft>
              <a:buSzPts val="2000"/>
              <a:buFont typeface="Calibri"/>
              <a:buChar char="◦"/>
            </a:pPr>
            <a:r>
              <a:rPr lang="en-US" sz="2000">
                <a:latin typeface="Calibri"/>
                <a:ea typeface="Calibri"/>
                <a:cs typeface="Calibri"/>
                <a:sym typeface="Calibri"/>
              </a:rPr>
              <a:t>It’s easy to collect too much data – stay focused!</a:t>
            </a:r>
            <a:endParaRPr sz="2000">
              <a:latin typeface="Calibri"/>
              <a:ea typeface="Calibri"/>
              <a:cs typeface="Calibri"/>
              <a:sym typeface="Calibri"/>
            </a:endParaRPr>
          </a:p>
          <a:p>
            <a:pPr indent="-60198" lvl="1" marL="548640" rtl="0" algn="l">
              <a:lnSpc>
                <a:spcPct val="90000"/>
              </a:lnSpc>
              <a:spcBef>
                <a:spcPts val="250"/>
              </a:spcBef>
              <a:spcAft>
                <a:spcPts val="0"/>
              </a:spcAft>
              <a:buSzPts val="2220"/>
              <a:buNone/>
            </a:pPr>
            <a:r>
              <a:t/>
            </a:r>
            <a:endParaRPr sz="2000">
              <a:latin typeface="Calibri"/>
              <a:ea typeface="Calibri"/>
              <a:cs typeface="Calibri"/>
              <a:sym typeface="Calibri"/>
            </a:endParaRPr>
          </a:p>
          <a:p>
            <a:pPr indent="-107187" lvl="1" marL="548640" rtl="0" algn="l">
              <a:lnSpc>
                <a:spcPct val="90000"/>
              </a:lnSpc>
              <a:spcBef>
                <a:spcPts val="250"/>
              </a:spcBef>
              <a:spcAft>
                <a:spcPts val="0"/>
              </a:spcAft>
              <a:buSzPts val="1480"/>
              <a:buNone/>
            </a:pPr>
            <a:r>
              <a:t/>
            </a:r>
            <a:endParaRPr sz="2000">
              <a:latin typeface="Calibri"/>
              <a:ea typeface="Calibri"/>
              <a:cs typeface="Calibri"/>
              <a:sym typeface="Calibri"/>
            </a:endParaRPr>
          </a:p>
          <a:p>
            <a:pPr indent="-133604" lvl="0" marL="265176" rtl="0" algn="l">
              <a:lnSpc>
                <a:spcPct val="90000"/>
              </a:lnSpc>
              <a:spcBef>
                <a:spcPts val="250"/>
              </a:spcBef>
              <a:spcAft>
                <a:spcPts val="0"/>
              </a:spcAft>
              <a:buSzPts val="2072"/>
              <a:buNone/>
            </a:pPr>
            <a:r>
              <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Effect filter="fade" transition="in">
                                      <p:cBhvr>
                                        <p:cTn dur="500"/>
                                        <p:tgtEl>
                                          <p:spTgt spid="1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Effect filter="fade" transition="in">
                                      <p:cBhvr>
                                        <p:cTn dur="500"/>
                                        <p:tgtEl>
                                          <p:spTgt spid="1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animEffect filter="fade" transition="in">
                                      <p:cBhvr>
                                        <p:cTn dur="500"/>
                                        <p:tgtEl>
                                          <p:spTgt spid="1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animEffect filter="fade" transition="in">
                                      <p:cBhvr>
                                        <p:cTn dur="500"/>
                                        <p:tgtEl>
                                          <p:spTgt spid="1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animEffect filter="fade" transition="in">
                                      <p:cBhvr>
                                        <p:cTn dur="500"/>
                                        <p:tgtEl>
                                          <p:spTgt spid="1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5" st="5"/>
                                            </p:txEl>
                                          </p:spTgt>
                                        </p:tgtEl>
                                        <p:attrNameLst>
                                          <p:attrName>style.visibility</p:attrName>
                                        </p:attrNameLst>
                                      </p:cBhvr>
                                      <p:to>
                                        <p:strVal val="visible"/>
                                      </p:to>
                                    </p:set>
                                    <p:animEffect filter="fade" transition="in">
                                      <p:cBhvr>
                                        <p:cTn dur="500"/>
                                        <p:tgtEl>
                                          <p:spTgt spid="1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6" st="6"/>
                                            </p:txEl>
                                          </p:spTgt>
                                        </p:tgtEl>
                                        <p:attrNameLst>
                                          <p:attrName>style.visibility</p:attrName>
                                        </p:attrNameLst>
                                      </p:cBhvr>
                                      <p:to>
                                        <p:strVal val="visible"/>
                                      </p:to>
                                    </p:set>
                                    <p:animEffect filter="fade" transition="in">
                                      <p:cBhvr>
                                        <p:cTn dur="500"/>
                                        <p:tgtEl>
                                          <p:spTgt spid="1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7" st="7"/>
                                            </p:txEl>
                                          </p:spTgt>
                                        </p:tgtEl>
                                        <p:attrNameLst>
                                          <p:attrName>style.visibility</p:attrName>
                                        </p:attrNameLst>
                                      </p:cBhvr>
                                      <p:to>
                                        <p:strVal val="visible"/>
                                      </p:to>
                                    </p:set>
                                    <p:animEffect filter="fade" transition="in">
                                      <p:cBhvr>
                                        <p:cTn dur="500"/>
                                        <p:tgtEl>
                                          <p:spTgt spid="1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8" st="8"/>
                                            </p:txEl>
                                          </p:spTgt>
                                        </p:tgtEl>
                                        <p:attrNameLst>
                                          <p:attrName>style.visibility</p:attrName>
                                        </p:attrNameLst>
                                      </p:cBhvr>
                                      <p:to>
                                        <p:strVal val="visible"/>
                                      </p:to>
                                    </p:set>
                                    <p:animEffect filter="fade" transition="in">
                                      <p:cBhvr>
                                        <p:cTn dur="500"/>
                                        <p:tgtEl>
                                          <p:spTgt spid="11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9" st="9"/>
                                            </p:txEl>
                                          </p:spTgt>
                                        </p:tgtEl>
                                        <p:attrNameLst>
                                          <p:attrName>style.visibility</p:attrName>
                                        </p:attrNameLst>
                                      </p:cBhvr>
                                      <p:to>
                                        <p:strVal val="visible"/>
                                      </p:to>
                                    </p:set>
                                    <p:animEffect filter="fade" transition="in">
                                      <p:cBhvr>
                                        <p:cTn dur="500"/>
                                        <p:tgtEl>
                                          <p:spTgt spid="11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0" st="10"/>
                                            </p:txEl>
                                          </p:spTgt>
                                        </p:tgtEl>
                                        <p:attrNameLst>
                                          <p:attrName>style.visibility</p:attrName>
                                        </p:attrNameLst>
                                      </p:cBhvr>
                                      <p:to>
                                        <p:strVal val="visible"/>
                                      </p:to>
                                    </p:set>
                                    <p:animEffect filter="fade" transition="in">
                                      <p:cBhvr>
                                        <p:cTn dur="500"/>
                                        <p:tgtEl>
                                          <p:spTgt spid="11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1" st="11"/>
                                            </p:txEl>
                                          </p:spTgt>
                                        </p:tgtEl>
                                        <p:attrNameLst>
                                          <p:attrName>style.visibility</p:attrName>
                                        </p:attrNameLst>
                                      </p:cBhvr>
                                      <p:to>
                                        <p:strVal val="visible"/>
                                      </p:to>
                                    </p:set>
                                    <p:animEffect filter="fade" transition="in">
                                      <p:cBhvr>
                                        <p:cTn dur="500"/>
                                        <p:tgtEl>
                                          <p:spTgt spid="116">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2" st="12"/>
                                            </p:txEl>
                                          </p:spTgt>
                                        </p:tgtEl>
                                        <p:attrNameLst>
                                          <p:attrName>style.visibility</p:attrName>
                                        </p:attrNameLst>
                                      </p:cBhvr>
                                      <p:to>
                                        <p:strVal val="visible"/>
                                      </p:to>
                                    </p:set>
                                    <p:animEffect filter="fade" transition="in">
                                      <p:cBhvr>
                                        <p:cTn dur="500"/>
                                        <p:tgtEl>
                                          <p:spTgt spid="116">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3" st="13"/>
                                            </p:txEl>
                                          </p:spTgt>
                                        </p:tgtEl>
                                        <p:attrNameLst>
                                          <p:attrName>style.visibility</p:attrName>
                                        </p:attrNameLst>
                                      </p:cBhvr>
                                      <p:to>
                                        <p:strVal val="visible"/>
                                      </p:to>
                                    </p:set>
                                    <p:animEffect filter="fade" transition="in">
                                      <p:cBhvr>
                                        <p:cTn dur="500"/>
                                        <p:tgtEl>
                                          <p:spTgt spid="116">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8C3C"/>
              </a:buClr>
              <a:buSzPts val="3600"/>
              <a:buFont typeface="Verdana"/>
              <a:buNone/>
            </a:pPr>
            <a:r>
              <a:rPr lang="en-US"/>
              <a:t>How Can You Use Data?</a:t>
            </a:r>
            <a:endParaRPr/>
          </a:p>
        </p:txBody>
      </p:sp>
      <p:sp>
        <p:nvSpPr>
          <p:cNvPr id="122" name="Google Shape;122;p17"/>
          <p:cNvSpPr txBox="1"/>
          <p:nvPr>
            <p:ph idx="1" type="body"/>
          </p:nvPr>
        </p:nvSpPr>
        <p:spPr>
          <a:xfrm>
            <a:off x="502920" y="530352"/>
            <a:ext cx="8183880" cy="4879848"/>
          </a:xfrm>
          <a:prstGeom prst="rect">
            <a:avLst/>
          </a:prstGeom>
          <a:noFill/>
          <a:ln>
            <a:noFill/>
          </a:ln>
        </p:spPr>
        <p:txBody>
          <a:bodyPr anchorCtr="0" anchor="t" bIns="45700" lIns="182875" spcFirstLastPara="1" rIns="91425" wrap="square" tIns="91425">
            <a:noAutofit/>
          </a:bodyPr>
          <a:lstStyle/>
          <a:p>
            <a:pPr indent="0" lvl="0" marL="0" rtl="0" algn="l">
              <a:spcBef>
                <a:spcPts val="0"/>
              </a:spcBef>
              <a:spcAft>
                <a:spcPts val="0"/>
              </a:spcAft>
              <a:buNone/>
            </a:pPr>
            <a:r>
              <a:rPr lang="en-US" sz="2000">
                <a:latin typeface="Calibri"/>
                <a:ea typeface="Calibri"/>
                <a:cs typeface="Calibri"/>
                <a:sym typeface="Calibri"/>
              </a:rPr>
              <a:t>You can use data to educate, inform, develop priorities, acquire resources, and evaluate projects.  </a:t>
            </a:r>
            <a:endParaRPr sz="2000">
              <a:latin typeface="Calibri"/>
              <a:ea typeface="Calibri"/>
              <a:cs typeface="Calibri"/>
              <a:sym typeface="Calibri"/>
            </a:endParaRPr>
          </a:p>
          <a:p>
            <a:pPr indent="0" lvl="0" marL="548640" rtl="0" algn="l">
              <a:spcBef>
                <a:spcPts val="250"/>
              </a:spcBef>
              <a:spcAft>
                <a:spcPts val="0"/>
              </a:spcAft>
              <a:buNone/>
            </a:pPr>
            <a:r>
              <a:t/>
            </a:r>
            <a:endParaRPr sz="2000">
              <a:latin typeface="Calibri"/>
              <a:ea typeface="Calibri"/>
              <a:cs typeface="Calibri"/>
              <a:sym typeface="Calibri"/>
            </a:endParaRPr>
          </a:p>
          <a:p>
            <a:pPr indent="-187198" lvl="1" marL="548640" rtl="0" algn="l">
              <a:spcBef>
                <a:spcPts val="250"/>
              </a:spcBef>
              <a:spcAft>
                <a:spcPts val="0"/>
              </a:spcAft>
              <a:buSzPts val="2000"/>
              <a:buFont typeface="Calibri"/>
              <a:buChar char="◦"/>
            </a:pPr>
            <a:r>
              <a:rPr lang="en-US" sz="2000">
                <a:latin typeface="Calibri"/>
                <a:ea typeface="Calibri"/>
                <a:cs typeface="Calibri"/>
                <a:sym typeface="Calibri"/>
              </a:rPr>
              <a:t>Educate – </a:t>
            </a:r>
            <a:endParaRPr sz="2000">
              <a:latin typeface="Calibri"/>
              <a:ea typeface="Calibri"/>
              <a:cs typeface="Calibri"/>
              <a:sym typeface="Calibri"/>
            </a:endParaRPr>
          </a:p>
          <a:p>
            <a:pPr indent="0" lvl="0" marL="786384" rtl="0" algn="l">
              <a:spcBef>
                <a:spcPts val="250"/>
              </a:spcBef>
              <a:spcAft>
                <a:spcPts val="0"/>
              </a:spcAft>
              <a:buNone/>
            </a:pPr>
            <a:r>
              <a:rPr lang="en-US" sz="2000">
                <a:latin typeface="Calibri"/>
                <a:ea typeface="Calibri"/>
                <a:cs typeface="Calibri"/>
                <a:sym typeface="Calibri"/>
              </a:rPr>
              <a:t>inform about what areas that are being neglected in the humanities.</a:t>
            </a:r>
            <a:endParaRPr sz="2000">
              <a:latin typeface="Calibri"/>
              <a:ea typeface="Calibri"/>
              <a:cs typeface="Calibri"/>
              <a:sym typeface="Calibri"/>
            </a:endParaRPr>
          </a:p>
          <a:p>
            <a:pPr indent="-118935" lvl="1" marL="548640" rtl="0" algn="l">
              <a:spcBef>
                <a:spcPts val="250"/>
              </a:spcBef>
              <a:spcAft>
                <a:spcPts val="0"/>
              </a:spcAft>
              <a:buSzPts val="1295"/>
              <a:buNone/>
            </a:pPr>
            <a:r>
              <a:t/>
            </a:r>
            <a:endParaRPr sz="2000">
              <a:latin typeface="Calibri"/>
              <a:ea typeface="Calibri"/>
              <a:cs typeface="Calibri"/>
              <a:sym typeface="Calibri"/>
            </a:endParaRPr>
          </a:p>
          <a:p>
            <a:pPr indent="-187198" lvl="1" marL="548640" rtl="0" algn="l">
              <a:spcBef>
                <a:spcPts val="250"/>
              </a:spcBef>
              <a:spcAft>
                <a:spcPts val="0"/>
              </a:spcAft>
              <a:buSzPts val="2000"/>
              <a:buFont typeface="Calibri"/>
              <a:buChar char="◦"/>
            </a:pPr>
            <a:r>
              <a:rPr lang="en-US" sz="2000">
                <a:latin typeface="Calibri"/>
                <a:ea typeface="Calibri"/>
                <a:cs typeface="Calibri"/>
                <a:sym typeface="Calibri"/>
              </a:rPr>
              <a:t>Develop Priorities – </a:t>
            </a:r>
            <a:endParaRPr sz="2000">
              <a:latin typeface="Calibri"/>
              <a:ea typeface="Calibri"/>
              <a:cs typeface="Calibri"/>
              <a:sym typeface="Calibri"/>
            </a:endParaRPr>
          </a:p>
          <a:p>
            <a:pPr indent="0" lvl="0" marL="786384" rtl="0" algn="l">
              <a:spcBef>
                <a:spcPts val="250"/>
              </a:spcBef>
              <a:spcAft>
                <a:spcPts val="0"/>
              </a:spcAft>
              <a:buNone/>
            </a:pPr>
            <a:r>
              <a:rPr lang="en-US" sz="2000">
                <a:latin typeface="Calibri"/>
                <a:ea typeface="Calibri"/>
                <a:cs typeface="Calibri"/>
                <a:sym typeface="Calibri"/>
              </a:rPr>
              <a:t>what information is more timely in nature.  A current event might trigger the need or desire to learn more about a given topic.  Or, a dwindling source of information may necessitate gathering a particular set of data while you can. </a:t>
            </a:r>
            <a:r>
              <a:rPr i="1" lang="en-US" sz="2000">
                <a:latin typeface="Calibri"/>
                <a:ea typeface="Calibri"/>
                <a:cs typeface="Calibri"/>
                <a:sym typeface="Calibri"/>
              </a:rPr>
              <a:t>E.g. </a:t>
            </a:r>
            <a:r>
              <a:rPr lang="en-US" sz="2000">
                <a:latin typeface="Calibri"/>
                <a:ea typeface="Calibri"/>
                <a:cs typeface="Calibri"/>
                <a:sym typeface="Calibri"/>
              </a:rPr>
              <a:t>WWII veterans are aging, so it is important to do oral histories with them as soon as possible.  </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animEffect filter="fade" transition="in">
                                      <p:cBhvr>
                                        <p:cTn dur="500"/>
                                        <p:tgtEl>
                                          <p:spTgt spid="1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1" st="1"/>
                                            </p:txEl>
                                          </p:spTgt>
                                        </p:tgtEl>
                                        <p:attrNameLst>
                                          <p:attrName>style.visibility</p:attrName>
                                        </p:attrNameLst>
                                      </p:cBhvr>
                                      <p:to>
                                        <p:strVal val="visible"/>
                                      </p:to>
                                    </p:set>
                                    <p:animEffect filter="fade" transition="in">
                                      <p:cBhvr>
                                        <p:cTn dur="500"/>
                                        <p:tgtEl>
                                          <p:spTgt spid="1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2" st="2"/>
                                            </p:txEl>
                                          </p:spTgt>
                                        </p:tgtEl>
                                        <p:attrNameLst>
                                          <p:attrName>style.visibility</p:attrName>
                                        </p:attrNameLst>
                                      </p:cBhvr>
                                      <p:to>
                                        <p:strVal val="visible"/>
                                      </p:to>
                                    </p:set>
                                    <p:animEffect filter="fade" transition="in">
                                      <p:cBhvr>
                                        <p:cTn dur="500"/>
                                        <p:tgtEl>
                                          <p:spTgt spid="1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3" st="3"/>
                                            </p:txEl>
                                          </p:spTgt>
                                        </p:tgtEl>
                                        <p:attrNameLst>
                                          <p:attrName>style.visibility</p:attrName>
                                        </p:attrNameLst>
                                      </p:cBhvr>
                                      <p:to>
                                        <p:strVal val="visible"/>
                                      </p:to>
                                    </p:set>
                                    <p:animEffect filter="fade" transition="in">
                                      <p:cBhvr>
                                        <p:cTn dur="500"/>
                                        <p:tgtEl>
                                          <p:spTgt spid="1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4" st="4"/>
                                            </p:txEl>
                                          </p:spTgt>
                                        </p:tgtEl>
                                        <p:attrNameLst>
                                          <p:attrName>style.visibility</p:attrName>
                                        </p:attrNameLst>
                                      </p:cBhvr>
                                      <p:to>
                                        <p:strVal val="visible"/>
                                      </p:to>
                                    </p:set>
                                    <p:animEffect filter="fade" transition="in">
                                      <p:cBhvr>
                                        <p:cTn dur="500"/>
                                        <p:tgtEl>
                                          <p:spTgt spid="1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5" st="5"/>
                                            </p:txEl>
                                          </p:spTgt>
                                        </p:tgtEl>
                                        <p:attrNameLst>
                                          <p:attrName>style.visibility</p:attrName>
                                        </p:attrNameLst>
                                      </p:cBhvr>
                                      <p:to>
                                        <p:strVal val="visible"/>
                                      </p:to>
                                    </p:set>
                                    <p:animEffect filter="fade" transition="in">
                                      <p:cBhvr>
                                        <p:cTn dur="500"/>
                                        <p:tgtEl>
                                          <p:spTgt spid="1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6" st="6"/>
                                            </p:txEl>
                                          </p:spTgt>
                                        </p:tgtEl>
                                        <p:attrNameLst>
                                          <p:attrName>style.visibility</p:attrName>
                                        </p:attrNameLst>
                                      </p:cBhvr>
                                      <p:to>
                                        <p:strVal val="visible"/>
                                      </p:to>
                                    </p:set>
                                    <p:animEffect filter="fade" transition="in">
                                      <p:cBhvr>
                                        <p:cTn dur="500"/>
                                        <p:tgtEl>
                                          <p:spTgt spid="12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02920" y="5257800"/>
            <a:ext cx="8183880" cy="77724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8C3C"/>
              </a:buClr>
              <a:buSzPts val="3600"/>
              <a:buFont typeface="Verdana"/>
              <a:buNone/>
            </a:pPr>
            <a:r>
              <a:rPr lang="en-US"/>
              <a:t>How Can You Use Data?</a:t>
            </a:r>
            <a:endParaRPr/>
          </a:p>
        </p:txBody>
      </p:sp>
      <p:sp>
        <p:nvSpPr>
          <p:cNvPr id="128" name="Google Shape;128;p18"/>
          <p:cNvSpPr txBox="1"/>
          <p:nvPr>
            <p:ph idx="1" type="body"/>
          </p:nvPr>
        </p:nvSpPr>
        <p:spPr>
          <a:xfrm>
            <a:off x="502920" y="530352"/>
            <a:ext cx="8183880" cy="4727448"/>
          </a:xfrm>
          <a:prstGeom prst="rect">
            <a:avLst/>
          </a:prstGeom>
          <a:noFill/>
          <a:ln>
            <a:noFill/>
          </a:ln>
        </p:spPr>
        <p:txBody>
          <a:bodyPr anchorCtr="0" anchor="t" bIns="45700" lIns="182875" spcFirstLastPara="1" rIns="91425" wrap="square" tIns="91425">
            <a:noAutofit/>
          </a:bodyPr>
          <a:lstStyle/>
          <a:p>
            <a:pPr indent="0" lvl="0" marL="0" rtl="0" algn="l">
              <a:lnSpc>
                <a:spcPct val="90000"/>
              </a:lnSpc>
              <a:spcBef>
                <a:spcPts val="0"/>
              </a:spcBef>
              <a:spcAft>
                <a:spcPts val="0"/>
              </a:spcAft>
              <a:buNone/>
            </a:pPr>
            <a:r>
              <a:rPr lang="en-US" sz="2000">
                <a:latin typeface="Calibri"/>
                <a:ea typeface="Calibri"/>
                <a:cs typeface="Calibri"/>
                <a:sym typeface="Calibri"/>
              </a:rPr>
              <a:t>You can use data to…</a:t>
            </a:r>
            <a:endParaRPr sz="2000">
              <a:latin typeface="Calibri"/>
              <a:ea typeface="Calibri"/>
              <a:cs typeface="Calibri"/>
              <a:sym typeface="Calibri"/>
            </a:endParaRPr>
          </a:p>
          <a:p>
            <a:pPr indent="0" lvl="0" marL="548640" rtl="0" algn="l">
              <a:lnSpc>
                <a:spcPct val="90000"/>
              </a:lnSpc>
              <a:spcBef>
                <a:spcPts val="250"/>
              </a:spcBef>
              <a:spcAft>
                <a:spcPts val="0"/>
              </a:spcAft>
              <a:buNone/>
            </a:pPr>
            <a:r>
              <a:t/>
            </a:r>
            <a:endParaRPr sz="2000">
              <a:latin typeface="Calibri"/>
              <a:ea typeface="Calibri"/>
              <a:cs typeface="Calibri"/>
              <a:sym typeface="Calibri"/>
            </a:endParaRPr>
          </a:p>
          <a:p>
            <a:pPr indent="-187198" lvl="1" marL="548640" rtl="0" algn="l">
              <a:lnSpc>
                <a:spcPct val="90000"/>
              </a:lnSpc>
              <a:spcBef>
                <a:spcPts val="250"/>
              </a:spcBef>
              <a:spcAft>
                <a:spcPts val="0"/>
              </a:spcAft>
              <a:buSzPts val="2000"/>
              <a:buFont typeface="Calibri"/>
              <a:buChar char="◦"/>
            </a:pPr>
            <a:r>
              <a:rPr lang="en-US" sz="2000">
                <a:latin typeface="Calibri"/>
                <a:ea typeface="Calibri"/>
                <a:cs typeface="Calibri"/>
                <a:sym typeface="Calibri"/>
              </a:rPr>
              <a:t>Acquire resources – </a:t>
            </a:r>
            <a:endParaRPr sz="2000">
              <a:latin typeface="Calibri"/>
              <a:ea typeface="Calibri"/>
              <a:cs typeface="Calibri"/>
              <a:sym typeface="Calibri"/>
            </a:endParaRPr>
          </a:p>
          <a:p>
            <a:pPr indent="0" lvl="0" marL="786384" rtl="0" algn="l">
              <a:lnSpc>
                <a:spcPct val="90000"/>
              </a:lnSpc>
              <a:spcBef>
                <a:spcPts val="250"/>
              </a:spcBef>
              <a:spcAft>
                <a:spcPts val="0"/>
              </a:spcAft>
              <a:buNone/>
            </a:pPr>
            <a:r>
              <a:rPr lang="en-US" sz="2000">
                <a:latin typeface="Calibri"/>
                <a:ea typeface="Calibri"/>
                <a:cs typeface="Calibri"/>
                <a:sym typeface="Calibri"/>
              </a:rPr>
              <a:t>if you develop a project that shows there is a need to document something important, such as the need to interview WWII veterans in your community, you may be able to use this information to help you obtain funding.</a:t>
            </a:r>
            <a:endParaRPr sz="2000">
              <a:latin typeface="Calibri"/>
              <a:ea typeface="Calibri"/>
              <a:cs typeface="Calibri"/>
              <a:sym typeface="Calibri"/>
            </a:endParaRPr>
          </a:p>
          <a:p>
            <a:pPr indent="-118935" lvl="1" marL="548640" rtl="0" algn="l">
              <a:lnSpc>
                <a:spcPct val="90000"/>
              </a:lnSpc>
              <a:spcBef>
                <a:spcPts val="250"/>
              </a:spcBef>
              <a:spcAft>
                <a:spcPts val="0"/>
              </a:spcAft>
              <a:buSzPts val="1295"/>
              <a:buNone/>
            </a:pPr>
            <a:r>
              <a:t/>
            </a:r>
            <a:endParaRPr sz="2000">
              <a:latin typeface="Calibri"/>
              <a:ea typeface="Calibri"/>
              <a:cs typeface="Calibri"/>
              <a:sym typeface="Calibri"/>
            </a:endParaRPr>
          </a:p>
          <a:p>
            <a:pPr indent="-187198" lvl="1" marL="548640" rtl="0" algn="l">
              <a:lnSpc>
                <a:spcPct val="90000"/>
              </a:lnSpc>
              <a:spcBef>
                <a:spcPts val="250"/>
              </a:spcBef>
              <a:spcAft>
                <a:spcPts val="0"/>
              </a:spcAft>
              <a:buSzPts val="2000"/>
              <a:buFont typeface="Calibri"/>
              <a:buChar char="◦"/>
            </a:pPr>
            <a:r>
              <a:rPr lang="en-US" sz="2000">
                <a:latin typeface="Calibri"/>
                <a:ea typeface="Calibri"/>
                <a:cs typeface="Calibri"/>
                <a:sym typeface="Calibri"/>
              </a:rPr>
              <a:t>Evaluate Projects – </a:t>
            </a:r>
            <a:endParaRPr sz="2000">
              <a:latin typeface="Calibri"/>
              <a:ea typeface="Calibri"/>
              <a:cs typeface="Calibri"/>
              <a:sym typeface="Calibri"/>
            </a:endParaRPr>
          </a:p>
          <a:p>
            <a:pPr indent="0" lvl="0" marL="786384" rtl="0" algn="l">
              <a:lnSpc>
                <a:spcPct val="90000"/>
              </a:lnSpc>
              <a:spcBef>
                <a:spcPts val="250"/>
              </a:spcBef>
              <a:spcAft>
                <a:spcPts val="0"/>
              </a:spcAft>
              <a:buNone/>
            </a:pPr>
            <a:r>
              <a:rPr lang="en-US" sz="2000">
                <a:latin typeface="Calibri"/>
                <a:ea typeface="Calibri"/>
                <a:cs typeface="Calibri"/>
                <a:sym typeface="Calibri"/>
              </a:rPr>
              <a:t>collecting enough data over time will allow you to evaluate similar projects. You can also evaluate your own project by looking at data over time, like using Google Analytics, to see how many people are using your site and how. This might also be good evidence to show the success of your project, which in turn you could use to help get more funding.  </a:t>
            </a:r>
            <a:endParaRPr sz="2000">
              <a:latin typeface="Calibri"/>
              <a:ea typeface="Calibri"/>
              <a:cs typeface="Calibri"/>
              <a:sym typeface="Calibri"/>
            </a:endParaRPr>
          </a:p>
          <a:p>
            <a:pPr indent="-133604" lvl="0" marL="265176" rtl="0" algn="l">
              <a:lnSpc>
                <a:spcPct val="90000"/>
              </a:lnSpc>
              <a:spcBef>
                <a:spcPts val="250"/>
              </a:spcBef>
              <a:spcAft>
                <a:spcPts val="0"/>
              </a:spcAft>
              <a:buSzPts val="2072"/>
              <a:buNone/>
            </a:pPr>
            <a:r>
              <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animEffect filter="fade" transition="in">
                                      <p:cBhvr>
                                        <p:cTn dur="500"/>
                                        <p:tgtEl>
                                          <p:spTgt spid="1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animEffect filter="fade" transition="in">
                                      <p:cBhvr>
                                        <p:cTn dur="500"/>
                                        <p:tgtEl>
                                          <p:spTgt spid="1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animEffect filter="fade" transition="in">
                                      <p:cBhvr>
                                        <p:cTn dur="500"/>
                                        <p:tgtEl>
                                          <p:spTgt spid="1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animEffect filter="fade" transition="in">
                                      <p:cBhvr>
                                        <p:cTn dur="500"/>
                                        <p:tgtEl>
                                          <p:spTgt spid="12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4" st="4"/>
                                            </p:txEl>
                                          </p:spTgt>
                                        </p:tgtEl>
                                        <p:attrNameLst>
                                          <p:attrName>style.visibility</p:attrName>
                                        </p:attrNameLst>
                                      </p:cBhvr>
                                      <p:to>
                                        <p:strVal val="visible"/>
                                      </p:to>
                                    </p:set>
                                    <p:animEffect filter="fade" transition="in">
                                      <p:cBhvr>
                                        <p:cTn dur="500"/>
                                        <p:tgtEl>
                                          <p:spTgt spid="12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5" st="5"/>
                                            </p:txEl>
                                          </p:spTgt>
                                        </p:tgtEl>
                                        <p:attrNameLst>
                                          <p:attrName>style.visibility</p:attrName>
                                        </p:attrNameLst>
                                      </p:cBhvr>
                                      <p:to>
                                        <p:strVal val="visible"/>
                                      </p:to>
                                    </p:set>
                                    <p:animEffect filter="fade" transition="in">
                                      <p:cBhvr>
                                        <p:cTn dur="500"/>
                                        <p:tgtEl>
                                          <p:spTgt spid="12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6" st="6"/>
                                            </p:txEl>
                                          </p:spTgt>
                                        </p:tgtEl>
                                        <p:attrNameLst>
                                          <p:attrName>style.visibility</p:attrName>
                                        </p:attrNameLst>
                                      </p:cBhvr>
                                      <p:to>
                                        <p:strVal val="visible"/>
                                      </p:to>
                                    </p:set>
                                    <p:animEffect filter="fade" transition="in">
                                      <p:cBhvr>
                                        <p:cTn dur="500"/>
                                        <p:tgtEl>
                                          <p:spTgt spid="12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7" st="7"/>
                                            </p:txEl>
                                          </p:spTgt>
                                        </p:tgtEl>
                                        <p:attrNameLst>
                                          <p:attrName>style.visibility</p:attrName>
                                        </p:attrNameLst>
                                      </p:cBhvr>
                                      <p:to>
                                        <p:strVal val="visible"/>
                                      </p:to>
                                    </p:set>
                                    <p:animEffect filter="fade" transition="in">
                                      <p:cBhvr>
                                        <p:cTn dur="500"/>
                                        <p:tgtEl>
                                          <p:spTgt spid="12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8C3C"/>
              </a:buClr>
              <a:buSzPts val="3600"/>
              <a:buFont typeface="Verdana"/>
              <a:buNone/>
            </a:pPr>
            <a:r>
              <a:rPr lang="en-US"/>
              <a:t>Types of Data</a:t>
            </a:r>
            <a:endParaRPr/>
          </a:p>
        </p:txBody>
      </p:sp>
      <p:sp>
        <p:nvSpPr>
          <p:cNvPr id="134" name="Google Shape;134;p19"/>
          <p:cNvSpPr txBox="1"/>
          <p:nvPr>
            <p:ph idx="1" type="body"/>
          </p:nvPr>
        </p:nvSpPr>
        <p:spPr>
          <a:xfrm>
            <a:off x="502920" y="530352"/>
            <a:ext cx="8183880" cy="4187952"/>
          </a:xfrm>
          <a:prstGeom prst="rect">
            <a:avLst/>
          </a:prstGeom>
          <a:noFill/>
          <a:ln>
            <a:noFill/>
          </a:ln>
        </p:spPr>
        <p:txBody>
          <a:bodyPr anchorCtr="0" anchor="t" bIns="45700" lIns="182875" spcFirstLastPara="1" rIns="91425" wrap="square" tIns="91425">
            <a:noAutofit/>
          </a:bodyPr>
          <a:lstStyle/>
          <a:p>
            <a:pPr indent="0" lvl="0" marL="0" rtl="0" algn="l">
              <a:spcBef>
                <a:spcPts val="0"/>
              </a:spcBef>
              <a:spcAft>
                <a:spcPts val="0"/>
              </a:spcAft>
              <a:buNone/>
            </a:pPr>
            <a:r>
              <a:rPr lang="en-US" sz="2000">
                <a:latin typeface="Calibri"/>
                <a:ea typeface="Calibri"/>
                <a:cs typeface="Calibri"/>
                <a:sym typeface="Calibri"/>
              </a:rPr>
              <a:t>T</a:t>
            </a:r>
            <a:r>
              <a:rPr lang="en-US" sz="2000">
                <a:latin typeface="Calibri"/>
                <a:ea typeface="Calibri"/>
                <a:cs typeface="Calibri"/>
                <a:sym typeface="Calibri"/>
              </a:rPr>
              <a:t>ypes of data: primary and secondary</a:t>
            </a:r>
            <a:endParaRPr sz="2000">
              <a:latin typeface="Calibri"/>
              <a:ea typeface="Calibri"/>
              <a:cs typeface="Calibri"/>
              <a:sym typeface="Calibri"/>
            </a:endParaRPr>
          </a:p>
          <a:p>
            <a:pPr indent="0" lvl="0" marL="548640" rtl="0" algn="l">
              <a:spcBef>
                <a:spcPts val="250"/>
              </a:spcBef>
              <a:spcAft>
                <a:spcPts val="0"/>
              </a:spcAft>
              <a:buNone/>
            </a:pPr>
            <a:r>
              <a:t/>
            </a:r>
            <a:endParaRPr sz="2000">
              <a:latin typeface="Calibri"/>
              <a:ea typeface="Calibri"/>
              <a:cs typeface="Calibri"/>
              <a:sym typeface="Calibri"/>
            </a:endParaRPr>
          </a:p>
          <a:p>
            <a:pPr indent="-175768" lvl="1" marL="548640" rtl="0" algn="l">
              <a:spcBef>
                <a:spcPts val="250"/>
              </a:spcBef>
              <a:spcAft>
                <a:spcPts val="0"/>
              </a:spcAft>
              <a:buSzPts val="2000"/>
              <a:buFont typeface="Calibri"/>
              <a:buChar char="◦"/>
            </a:pPr>
            <a:r>
              <a:rPr lang="en-US" sz="2000">
                <a:latin typeface="Calibri"/>
                <a:ea typeface="Calibri"/>
                <a:cs typeface="Calibri"/>
                <a:sym typeface="Calibri"/>
              </a:rPr>
              <a:t>Primary – data collected through direct interaction (</a:t>
            </a:r>
            <a:r>
              <a:rPr i="1" lang="en-US" sz="2000">
                <a:latin typeface="Calibri"/>
                <a:ea typeface="Calibri"/>
                <a:cs typeface="Calibri"/>
                <a:sym typeface="Calibri"/>
              </a:rPr>
              <a:t>e.g., </a:t>
            </a:r>
            <a:r>
              <a:rPr lang="en-US" sz="2000">
                <a:latin typeface="Calibri"/>
                <a:ea typeface="Calibri"/>
                <a:cs typeface="Calibri"/>
                <a:sym typeface="Calibri"/>
              </a:rPr>
              <a:t>a survey or any information collected from individuals).</a:t>
            </a:r>
            <a:endParaRPr sz="2000">
              <a:latin typeface="Calibri"/>
              <a:ea typeface="Calibri"/>
              <a:cs typeface="Calibri"/>
              <a:sym typeface="Calibri"/>
            </a:endParaRPr>
          </a:p>
          <a:p>
            <a:pPr indent="-112268" lvl="1" marL="548640" rtl="0" algn="l">
              <a:spcBef>
                <a:spcPts val="250"/>
              </a:spcBef>
              <a:spcAft>
                <a:spcPts val="0"/>
              </a:spcAft>
              <a:buSzPts val="1400"/>
              <a:buNone/>
            </a:pPr>
            <a:r>
              <a:t/>
            </a:r>
            <a:endParaRPr sz="2000">
              <a:latin typeface="Calibri"/>
              <a:ea typeface="Calibri"/>
              <a:cs typeface="Calibri"/>
              <a:sym typeface="Calibri"/>
            </a:endParaRPr>
          </a:p>
          <a:p>
            <a:pPr indent="-175768" lvl="1" marL="548640" rtl="0" algn="l">
              <a:spcBef>
                <a:spcPts val="250"/>
              </a:spcBef>
              <a:spcAft>
                <a:spcPts val="0"/>
              </a:spcAft>
              <a:buSzPts val="2000"/>
              <a:buFont typeface="Calibri"/>
              <a:buChar char="◦"/>
            </a:pPr>
            <a:r>
              <a:rPr lang="en-US" sz="2000">
                <a:latin typeface="Calibri"/>
                <a:ea typeface="Calibri"/>
                <a:cs typeface="Calibri"/>
                <a:sym typeface="Calibri"/>
              </a:rPr>
              <a:t>Secondary – data collected by another individual, group, or organization (</a:t>
            </a:r>
            <a:r>
              <a:rPr i="1" lang="en-US" sz="2000">
                <a:latin typeface="Calibri"/>
                <a:ea typeface="Calibri"/>
                <a:cs typeface="Calibri"/>
                <a:sym typeface="Calibri"/>
              </a:rPr>
              <a:t>e.g.</a:t>
            </a:r>
            <a:r>
              <a:rPr lang="en-US" sz="2000">
                <a:latin typeface="Calibri"/>
                <a:ea typeface="Calibri"/>
                <a:cs typeface="Calibri"/>
                <a:sym typeface="Calibri"/>
              </a:rPr>
              <a:t>, the government collecting census information).</a:t>
            </a:r>
            <a:endParaRPr sz="2000">
              <a:latin typeface="Calibri"/>
              <a:ea typeface="Calibri"/>
              <a:cs typeface="Calibri"/>
              <a:sym typeface="Calibri"/>
            </a:endParaRPr>
          </a:p>
          <a:p>
            <a:pPr indent="-122935" lvl="0" marL="265176" rtl="0" algn="l">
              <a:spcBef>
                <a:spcPts val="250"/>
              </a:spcBef>
              <a:spcAft>
                <a:spcPts val="0"/>
              </a:spcAft>
              <a:buSzPts val="2240"/>
              <a:buNone/>
            </a:pPr>
            <a:r>
              <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animEffect filter="fade" transition="in">
                                      <p:cBhvr>
                                        <p:cTn dur="500"/>
                                        <p:tgtEl>
                                          <p:spTgt spid="1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animEffect filter="fade" transition="in">
                                      <p:cBhvr>
                                        <p:cTn dur="500"/>
                                        <p:tgtEl>
                                          <p:spTgt spid="1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animEffect filter="fade" transition="in">
                                      <p:cBhvr>
                                        <p:cTn dur="500"/>
                                        <p:tgtEl>
                                          <p:spTgt spid="1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3" st="3"/>
                                            </p:txEl>
                                          </p:spTgt>
                                        </p:tgtEl>
                                        <p:attrNameLst>
                                          <p:attrName>style.visibility</p:attrName>
                                        </p:attrNameLst>
                                      </p:cBhvr>
                                      <p:to>
                                        <p:strVal val="visible"/>
                                      </p:to>
                                    </p:set>
                                    <p:animEffect filter="fade" transition="in">
                                      <p:cBhvr>
                                        <p:cTn dur="500"/>
                                        <p:tgtEl>
                                          <p:spTgt spid="13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4" st="4"/>
                                            </p:txEl>
                                          </p:spTgt>
                                        </p:tgtEl>
                                        <p:attrNameLst>
                                          <p:attrName>style.visibility</p:attrName>
                                        </p:attrNameLst>
                                      </p:cBhvr>
                                      <p:to>
                                        <p:strVal val="visible"/>
                                      </p:to>
                                    </p:set>
                                    <p:animEffect filter="fade" transition="in">
                                      <p:cBhvr>
                                        <p:cTn dur="500"/>
                                        <p:tgtEl>
                                          <p:spTgt spid="13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5" st="5"/>
                                            </p:txEl>
                                          </p:spTgt>
                                        </p:tgtEl>
                                        <p:attrNameLst>
                                          <p:attrName>style.visibility</p:attrName>
                                        </p:attrNameLst>
                                      </p:cBhvr>
                                      <p:to>
                                        <p:strVal val="visible"/>
                                      </p:to>
                                    </p:set>
                                    <p:animEffect filter="fade" transition="in">
                                      <p:cBhvr>
                                        <p:cTn dur="500"/>
                                        <p:tgtEl>
                                          <p:spTgt spid="13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8C3C"/>
              </a:buClr>
              <a:buSzPts val="3600"/>
              <a:buFont typeface="Verdana"/>
              <a:buNone/>
            </a:pPr>
            <a:r>
              <a:rPr lang="en-US"/>
              <a:t>Types of Data</a:t>
            </a:r>
            <a:endParaRPr/>
          </a:p>
        </p:txBody>
      </p:sp>
      <p:sp>
        <p:nvSpPr>
          <p:cNvPr id="140" name="Google Shape;140;p20"/>
          <p:cNvSpPr txBox="1"/>
          <p:nvPr>
            <p:ph idx="1" type="body"/>
          </p:nvPr>
        </p:nvSpPr>
        <p:spPr>
          <a:xfrm>
            <a:off x="502920" y="530352"/>
            <a:ext cx="8183880" cy="4187952"/>
          </a:xfrm>
          <a:prstGeom prst="rect">
            <a:avLst/>
          </a:prstGeom>
          <a:noFill/>
          <a:ln>
            <a:noFill/>
          </a:ln>
        </p:spPr>
        <p:txBody>
          <a:bodyPr anchorCtr="0" anchor="t" bIns="45700" lIns="182875" spcFirstLastPara="1" rIns="91425" wrap="square" tIns="91425">
            <a:noAutofit/>
          </a:bodyPr>
          <a:lstStyle/>
          <a:p>
            <a:pPr indent="0" lvl="0" marL="0" rtl="0" algn="l">
              <a:lnSpc>
                <a:spcPct val="80000"/>
              </a:lnSpc>
              <a:spcBef>
                <a:spcPts val="0"/>
              </a:spcBef>
              <a:spcAft>
                <a:spcPts val="0"/>
              </a:spcAft>
              <a:buNone/>
            </a:pPr>
            <a:r>
              <a:rPr lang="en-US" sz="2000">
                <a:latin typeface="Calibri"/>
                <a:ea typeface="Calibri"/>
                <a:cs typeface="Calibri"/>
                <a:sym typeface="Calibri"/>
              </a:rPr>
              <a:t>Data can be characterized as being qualitative or quantitative.</a:t>
            </a:r>
            <a:endParaRPr sz="2000">
              <a:latin typeface="Calibri"/>
              <a:ea typeface="Calibri"/>
              <a:cs typeface="Calibri"/>
              <a:sym typeface="Calibri"/>
            </a:endParaRPr>
          </a:p>
          <a:p>
            <a:pPr indent="0" lvl="0" marL="548640" rtl="0" algn="l">
              <a:lnSpc>
                <a:spcPct val="80000"/>
              </a:lnSpc>
              <a:spcBef>
                <a:spcPts val="250"/>
              </a:spcBef>
              <a:spcAft>
                <a:spcPts val="0"/>
              </a:spcAft>
              <a:buNone/>
            </a:pPr>
            <a:r>
              <a:t/>
            </a:r>
            <a:endParaRPr sz="2000">
              <a:latin typeface="Calibri"/>
              <a:ea typeface="Calibri"/>
              <a:cs typeface="Calibri"/>
              <a:sym typeface="Calibri"/>
            </a:endParaRPr>
          </a:p>
          <a:p>
            <a:pPr indent="-187198" lvl="1" marL="548640" rtl="0" algn="l">
              <a:lnSpc>
                <a:spcPct val="80000"/>
              </a:lnSpc>
              <a:spcBef>
                <a:spcPts val="250"/>
              </a:spcBef>
              <a:spcAft>
                <a:spcPts val="0"/>
              </a:spcAft>
              <a:buSzPts val="2000"/>
              <a:buFont typeface="Calibri"/>
              <a:buChar char="◦"/>
            </a:pPr>
            <a:r>
              <a:rPr lang="en-US" sz="2000">
                <a:latin typeface="Calibri"/>
                <a:ea typeface="Calibri"/>
                <a:cs typeface="Calibri"/>
                <a:sym typeface="Calibri"/>
              </a:rPr>
              <a:t>Quantitative data can be counted or is measurable.  Quantitative data answers, What, Who, When, How Many, and Where.</a:t>
            </a:r>
            <a:endParaRPr sz="2000">
              <a:latin typeface="Calibri"/>
              <a:ea typeface="Calibri"/>
              <a:cs typeface="Calibri"/>
              <a:sym typeface="Calibri"/>
            </a:endParaRPr>
          </a:p>
          <a:p>
            <a:pPr indent="-118935" lvl="1" marL="548640" rtl="0" algn="l">
              <a:lnSpc>
                <a:spcPct val="80000"/>
              </a:lnSpc>
              <a:spcBef>
                <a:spcPts val="250"/>
              </a:spcBef>
              <a:spcAft>
                <a:spcPts val="0"/>
              </a:spcAft>
              <a:buSzPts val="1295"/>
              <a:buNone/>
            </a:pPr>
            <a:r>
              <a:t/>
            </a:r>
            <a:endParaRPr sz="2000">
              <a:latin typeface="Calibri"/>
              <a:ea typeface="Calibri"/>
              <a:cs typeface="Calibri"/>
              <a:sym typeface="Calibri"/>
            </a:endParaRPr>
          </a:p>
          <a:p>
            <a:pPr indent="-187198" lvl="1" marL="548640" rtl="0" algn="l">
              <a:lnSpc>
                <a:spcPct val="80000"/>
              </a:lnSpc>
              <a:spcBef>
                <a:spcPts val="250"/>
              </a:spcBef>
              <a:spcAft>
                <a:spcPts val="0"/>
              </a:spcAft>
              <a:buSzPts val="2000"/>
              <a:buFont typeface="Calibri"/>
              <a:buChar char="◦"/>
            </a:pPr>
            <a:r>
              <a:rPr lang="en-US" sz="2000">
                <a:latin typeface="Calibri"/>
                <a:ea typeface="Calibri"/>
                <a:cs typeface="Calibri"/>
                <a:sym typeface="Calibri"/>
              </a:rPr>
              <a:t>Qualitative data is acquired by listening to people, or observing situations, recording perceptions to understand how people feel and why they feel that way.  </a:t>
            </a:r>
            <a:endParaRPr sz="2000">
              <a:latin typeface="Calibri"/>
              <a:ea typeface="Calibri"/>
              <a:cs typeface="Calibri"/>
              <a:sym typeface="Calibri"/>
            </a:endParaRPr>
          </a:p>
          <a:p>
            <a:pPr indent="-95440" lvl="1" marL="548640" rtl="0" algn="l">
              <a:lnSpc>
                <a:spcPct val="80000"/>
              </a:lnSpc>
              <a:spcBef>
                <a:spcPts val="250"/>
              </a:spcBef>
              <a:spcAft>
                <a:spcPts val="0"/>
              </a:spcAft>
              <a:buSzPts val="1665"/>
              <a:buNone/>
            </a:pPr>
            <a:r>
              <a:t/>
            </a:r>
            <a:endParaRPr sz="2000">
              <a:latin typeface="Calibri"/>
              <a:ea typeface="Calibri"/>
              <a:cs typeface="Calibri"/>
              <a:sym typeface="Calibri"/>
            </a:endParaRPr>
          </a:p>
          <a:p>
            <a:pPr indent="-187198" lvl="1" marL="548640" rtl="0" algn="l">
              <a:lnSpc>
                <a:spcPct val="80000"/>
              </a:lnSpc>
              <a:spcBef>
                <a:spcPts val="250"/>
              </a:spcBef>
              <a:spcAft>
                <a:spcPts val="0"/>
              </a:spcAft>
              <a:buSzPts val="2000"/>
              <a:buFont typeface="Calibri"/>
              <a:buChar char="◦"/>
            </a:pPr>
            <a:r>
              <a:rPr lang="en-US" sz="2000">
                <a:latin typeface="Calibri"/>
                <a:ea typeface="Calibri"/>
                <a:cs typeface="Calibri"/>
                <a:sym typeface="Calibri"/>
              </a:rPr>
              <a:t>Quantitative data can tell us what happened, it can’t tell us why, which is where qualitative data comes in.</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animEffect filter="fade" transition="in">
                                      <p:cBhvr>
                                        <p:cTn dur="500"/>
                                        <p:tgtEl>
                                          <p:spTgt spid="1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animEffect filter="fade" transition="in">
                                      <p:cBhvr>
                                        <p:cTn dur="500"/>
                                        <p:tgtEl>
                                          <p:spTgt spid="1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animEffect filter="fade" transition="in">
                                      <p:cBhvr>
                                        <p:cTn dur="500"/>
                                        <p:tgtEl>
                                          <p:spTgt spid="1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3" st="3"/>
                                            </p:txEl>
                                          </p:spTgt>
                                        </p:tgtEl>
                                        <p:attrNameLst>
                                          <p:attrName>style.visibility</p:attrName>
                                        </p:attrNameLst>
                                      </p:cBhvr>
                                      <p:to>
                                        <p:strVal val="visible"/>
                                      </p:to>
                                    </p:set>
                                    <p:animEffect filter="fade" transition="in">
                                      <p:cBhvr>
                                        <p:cTn dur="500"/>
                                        <p:tgtEl>
                                          <p:spTgt spid="1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4" st="4"/>
                                            </p:txEl>
                                          </p:spTgt>
                                        </p:tgtEl>
                                        <p:attrNameLst>
                                          <p:attrName>style.visibility</p:attrName>
                                        </p:attrNameLst>
                                      </p:cBhvr>
                                      <p:to>
                                        <p:strVal val="visible"/>
                                      </p:to>
                                    </p:set>
                                    <p:animEffect filter="fade" transition="in">
                                      <p:cBhvr>
                                        <p:cTn dur="500"/>
                                        <p:tgtEl>
                                          <p:spTgt spid="14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5" st="5"/>
                                            </p:txEl>
                                          </p:spTgt>
                                        </p:tgtEl>
                                        <p:attrNameLst>
                                          <p:attrName>style.visibility</p:attrName>
                                        </p:attrNameLst>
                                      </p:cBhvr>
                                      <p:to>
                                        <p:strVal val="visible"/>
                                      </p:to>
                                    </p:set>
                                    <p:animEffect filter="fade" transition="in">
                                      <p:cBhvr>
                                        <p:cTn dur="500"/>
                                        <p:tgtEl>
                                          <p:spTgt spid="14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6" st="6"/>
                                            </p:txEl>
                                          </p:spTgt>
                                        </p:tgtEl>
                                        <p:attrNameLst>
                                          <p:attrName>style.visibility</p:attrName>
                                        </p:attrNameLst>
                                      </p:cBhvr>
                                      <p:to>
                                        <p:strVal val="visible"/>
                                      </p:to>
                                    </p:set>
                                    <p:animEffect filter="fade" transition="in">
                                      <p:cBhvr>
                                        <p:cTn dur="500"/>
                                        <p:tgtEl>
                                          <p:spTgt spid="14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8C3C"/>
              </a:buClr>
              <a:buSzPts val="3600"/>
              <a:buFont typeface="Verdana"/>
              <a:buNone/>
            </a:pPr>
            <a:r>
              <a:rPr lang="en-US"/>
              <a:t>Data Cycle</a:t>
            </a:r>
            <a:endParaRPr/>
          </a:p>
        </p:txBody>
      </p:sp>
      <p:sp>
        <p:nvSpPr>
          <p:cNvPr id="146" name="Google Shape;146;p21"/>
          <p:cNvSpPr txBox="1"/>
          <p:nvPr>
            <p:ph idx="1" type="body"/>
          </p:nvPr>
        </p:nvSpPr>
        <p:spPr>
          <a:xfrm>
            <a:off x="502920" y="530352"/>
            <a:ext cx="8183880" cy="4187952"/>
          </a:xfrm>
          <a:prstGeom prst="rect">
            <a:avLst/>
          </a:prstGeom>
          <a:noFill/>
          <a:ln>
            <a:noFill/>
          </a:ln>
        </p:spPr>
        <p:txBody>
          <a:bodyPr anchorCtr="0" anchor="t" bIns="45700" lIns="182875" spcFirstLastPara="1" rIns="91425" wrap="square" tIns="91425">
            <a:noAutofit/>
          </a:bodyPr>
          <a:lstStyle/>
          <a:p>
            <a:pPr indent="0" lvl="0" marL="0" rtl="0" algn="l">
              <a:lnSpc>
                <a:spcPct val="80000"/>
              </a:lnSpc>
              <a:spcBef>
                <a:spcPts val="0"/>
              </a:spcBef>
              <a:spcAft>
                <a:spcPts val="0"/>
              </a:spcAft>
              <a:buNone/>
            </a:pPr>
            <a:r>
              <a:rPr lang="en-US" sz="2000">
                <a:latin typeface="Calibri"/>
                <a:ea typeface="Calibri"/>
                <a:cs typeface="Calibri"/>
                <a:sym typeface="Calibri"/>
              </a:rPr>
              <a:t>The Information Life Cycle is an approach to data and storage management that recognizes that the value of information changes over time and that it must be managed accordingly.</a:t>
            </a:r>
            <a:endParaRPr sz="2000">
              <a:latin typeface="Calibri"/>
              <a:ea typeface="Calibri"/>
              <a:cs typeface="Calibri"/>
              <a:sym typeface="Calibri"/>
            </a:endParaRPr>
          </a:p>
          <a:p>
            <a:pPr indent="-133604" lvl="0" marL="265176" rtl="0" algn="l">
              <a:lnSpc>
                <a:spcPct val="80000"/>
              </a:lnSpc>
              <a:spcBef>
                <a:spcPts val="250"/>
              </a:spcBef>
              <a:spcAft>
                <a:spcPts val="0"/>
              </a:spcAft>
              <a:buSzPts val="2072"/>
              <a:buNone/>
            </a:pPr>
            <a:r>
              <a:t/>
            </a:r>
            <a:endParaRPr sz="2000">
              <a:latin typeface="Calibri"/>
              <a:ea typeface="Calibri"/>
              <a:cs typeface="Calibri"/>
              <a:sym typeface="Calibri"/>
            </a:endParaRPr>
          </a:p>
          <a:p>
            <a:pPr indent="0" lvl="0" marL="0" rtl="0" algn="l">
              <a:lnSpc>
                <a:spcPct val="80000"/>
              </a:lnSpc>
              <a:spcBef>
                <a:spcPts val="250"/>
              </a:spcBef>
              <a:spcAft>
                <a:spcPts val="0"/>
              </a:spcAft>
              <a:buNone/>
            </a:pPr>
            <a:r>
              <a:rPr lang="en-US" sz="2000">
                <a:latin typeface="Calibri"/>
                <a:ea typeface="Calibri"/>
                <a:cs typeface="Calibri"/>
                <a:sym typeface="Calibri"/>
              </a:rPr>
              <a:t>Time affects the kind of information we kind find about a topic -- the longer something exists the more information there is about it.</a:t>
            </a:r>
            <a:endParaRPr sz="2000">
              <a:latin typeface="Calibri"/>
              <a:ea typeface="Calibri"/>
              <a:cs typeface="Calibri"/>
              <a:sym typeface="Calibri"/>
            </a:endParaRPr>
          </a:p>
          <a:p>
            <a:pPr indent="-133604" lvl="0" marL="265176" rtl="0" algn="l">
              <a:lnSpc>
                <a:spcPct val="80000"/>
              </a:lnSpc>
              <a:spcBef>
                <a:spcPts val="250"/>
              </a:spcBef>
              <a:spcAft>
                <a:spcPts val="0"/>
              </a:spcAft>
              <a:buSzPts val="2072"/>
              <a:buNone/>
            </a:pPr>
            <a:r>
              <a:t/>
            </a:r>
            <a:endParaRPr sz="2000">
              <a:latin typeface="Calibri"/>
              <a:ea typeface="Calibri"/>
              <a:cs typeface="Calibri"/>
              <a:sym typeface="Calibri"/>
            </a:endParaRPr>
          </a:p>
          <a:p>
            <a:pPr indent="0" lvl="0" marL="0" rtl="0" algn="l">
              <a:lnSpc>
                <a:spcPct val="80000"/>
              </a:lnSpc>
              <a:spcBef>
                <a:spcPts val="250"/>
              </a:spcBef>
              <a:spcAft>
                <a:spcPts val="0"/>
              </a:spcAft>
              <a:buNone/>
            </a:pPr>
            <a:r>
              <a:rPr lang="en-US" sz="2000">
                <a:latin typeface="Calibri"/>
                <a:ea typeface="Calibri"/>
                <a:cs typeface="Calibri"/>
                <a:sym typeface="Calibri"/>
              </a:rPr>
              <a:t>“Information Life Cycle” video</a:t>
            </a:r>
            <a:endParaRPr sz="2000">
              <a:latin typeface="Calibri"/>
              <a:ea typeface="Calibri"/>
              <a:cs typeface="Calibri"/>
              <a:sym typeface="Calibri"/>
            </a:endParaRPr>
          </a:p>
          <a:p>
            <a:pPr indent="-187198" lvl="1" marL="548640" rtl="0" algn="l">
              <a:lnSpc>
                <a:spcPct val="80000"/>
              </a:lnSpc>
              <a:spcBef>
                <a:spcPts val="250"/>
              </a:spcBef>
              <a:spcAft>
                <a:spcPts val="0"/>
              </a:spcAft>
              <a:buSzPts val="2000"/>
              <a:buFont typeface="Calibri"/>
              <a:buChar char="◦"/>
            </a:pPr>
            <a:r>
              <a:rPr lang="en-US" sz="2000" u="sng">
                <a:solidFill>
                  <a:schemeClr val="hlink"/>
                </a:solidFill>
                <a:latin typeface="Calibri"/>
                <a:ea typeface="Calibri"/>
                <a:cs typeface="Calibri"/>
                <a:sym typeface="Calibri"/>
                <a:hlinkClick r:id="rId3"/>
              </a:rPr>
              <a:t>https://vimeo.com/175421451</a:t>
            </a:r>
            <a:r>
              <a:rPr lang="en-US" sz="2000">
                <a:latin typeface="Calibri"/>
                <a:ea typeface="Calibri"/>
                <a:cs typeface="Calibri"/>
                <a:sym typeface="Calibri"/>
              </a:rPr>
              <a:t> </a:t>
            </a:r>
            <a:endParaRPr sz="2000">
              <a:latin typeface="Calibri"/>
              <a:ea typeface="Calibri"/>
              <a:cs typeface="Calibri"/>
              <a:sym typeface="Calibri"/>
            </a:endParaRPr>
          </a:p>
          <a:p>
            <a:pPr indent="-133604" lvl="0" marL="265176" rtl="0" algn="l">
              <a:lnSpc>
                <a:spcPct val="80000"/>
              </a:lnSpc>
              <a:spcBef>
                <a:spcPts val="250"/>
              </a:spcBef>
              <a:spcAft>
                <a:spcPts val="0"/>
              </a:spcAft>
              <a:buSzPts val="2072"/>
              <a:buNone/>
            </a:pPr>
            <a:r>
              <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animEffect filter="fade" transition="in">
                                      <p:cBhvr>
                                        <p:cTn dur="500"/>
                                        <p:tgtEl>
                                          <p:spTgt spid="1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animEffect filter="fade" transition="in">
                                      <p:cBhvr>
                                        <p:cTn dur="500"/>
                                        <p:tgtEl>
                                          <p:spTgt spid="1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2" st="2"/>
                                            </p:txEl>
                                          </p:spTgt>
                                        </p:tgtEl>
                                        <p:attrNameLst>
                                          <p:attrName>style.visibility</p:attrName>
                                        </p:attrNameLst>
                                      </p:cBhvr>
                                      <p:to>
                                        <p:strVal val="visible"/>
                                      </p:to>
                                    </p:set>
                                    <p:animEffect filter="fade" transition="in">
                                      <p:cBhvr>
                                        <p:cTn dur="500"/>
                                        <p:tgtEl>
                                          <p:spTgt spid="1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3" st="3"/>
                                            </p:txEl>
                                          </p:spTgt>
                                        </p:tgtEl>
                                        <p:attrNameLst>
                                          <p:attrName>style.visibility</p:attrName>
                                        </p:attrNameLst>
                                      </p:cBhvr>
                                      <p:to>
                                        <p:strVal val="visible"/>
                                      </p:to>
                                    </p:set>
                                    <p:animEffect filter="fade" transition="in">
                                      <p:cBhvr>
                                        <p:cTn dur="500"/>
                                        <p:tgtEl>
                                          <p:spTgt spid="14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4" st="4"/>
                                            </p:txEl>
                                          </p:spTgt>
                                        </p:tgtEl>
                                        <p:attrNameLst>
                                          <p:attrName>style.visibility</p:attrName>
                                        </p:attrNameLst>
                                      </p:cBhvr>
                                      <p:to>
                                        <p:strVal val="visible"/>
                                      </p:to>
                                    </p:set>
                                    <p:animEffect filter="fade" transition="in">
                                      <p:cBhvr>
                                        <p:cTn dur="500"/>
                                        <p:tgtEl>
                                          <p:spTgt spid="14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5" st="5"/>
                                            </p:txEl>
                                          </p:spTgt>
                                        </p:tgtEl>
                                        <p:attrNameLst>
                                          <p:attrName>style.visibility</p:attrName>
                                        </p:attrNameLst>
                                      </p:cBhvr>
                                      <p:to>
                                        <p:strVal val="visible"/>
                                      </p:to>
                                    </p:set>
                                    <p:animEffect filter="fade" transition="in">
                                      <p:cBhvr>
                                        <p:cTn dur="500"/>
                                        <p:tgtEl>
                                          <p:spTgt spid="14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6" st="6"/>
                                            </p:txEl>
                                          </p:spTgt>
                                        </p:tgtEl>
                                        <p:attrNameLst>
                                          <p:attrName>style.visibility</p:attrName>
                                        </p:attrNameLst>
                                      </p:cBhvr>
                                      <p:to>
                                        <p:strVal val="visible"/>
                                      </p:to>
                                    </p:set>
                                    <p:animEffect filter="fade" transition="in">
                                      <p:cBhvr>
                                        <p:cTn dur="500"/>
                                        <p:tgtEl>
                                          <p:spTgt spid="14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spect">
  <a:themeElements>
    <a:clrScheme name="Aspect">
      <a:dk1>
        <a:srgbClr val="000000"/>
      </a:dk1>
      <a:lt1>
        <a:srgbClr val="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