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1122368"/>
            <a:ext cx="68580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Digital Humanities (DH)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2319113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/>
              <a:t>Introduction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Course Overview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Introductions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Syllabus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How to succeed in DH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2285999"/>
            <a:ext cx="4495800" cy="2998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Definition of DH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Digital Humanities (DH) is concerned with applying computational tools to traditional fields in the humanities or liberal arts such as literature, history, and philosophy.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DH, originally known as Humanities Computing, was conceived in the late 1940s and has been practiced ever since.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Implemented by libraries, archives, museums, and other memory institutions in an effort to try to stay relevant.</a:t>
            </a:r>
            <a:endParaRPr/>
          </a:p>
          <a:p>
            <a:pPr indent="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When the Internet boom began in the mid-90s, all of these institutions realized it was a way for them to reach more people than ever before. 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DH Discussion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1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Why did institutions like museums latch onto this idea so quickly?  </a:t>
            </a:r>
            <a:endParaRPr sz="2400"/>
          </a:p>
          <a:p>
            <a:pPr indent="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71450" lvl="1" marL="27432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What were the benefits and possible negative aspects to this?</a:t>
            </a:r>
            <a:endParaRPr/>
          </a:p>
          <a:p>
            <a:pPr indent="-19050" lvl="1" marL="27432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" lvl="1" marL="27432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" lvl="1" marL="27432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57150" lvl="1" marL="27432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0250" y="3429006"/>
            <a:ext cx="4610100" cy="294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