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eh.gov/our-work/listing?f%5B0%5D=content_type%3Aproject" TargetMode="External"/><Relationship Id="rId4" Type="http://schemas.openxmlformats.org/officeDocument/2006/relationships/hyperlink" Target="https://www.neh.gov/our-work/listing?f%5B0%5D=content_type%3Aproject&amp;f%5B1%5D=our_work_division_office%3A3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5600" y="749950"/>
            <a:ext cx="761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Explore a few </a:t>
            </a:r>
            <a:r>
              <a:rPr b="1"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traditional humanities projects</a:t>
            </a: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 funded by the National Endowment for the Humanities (NEH):</a:t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https://www.neh.gov/our-work/listing?f%5B0%5D=content_type%3Aproject</a:t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Now explore a few </a:t>
            </a:r>
            <a:r>
              <a:rPr b="1"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digital humanities projects</a:t>
            </a: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 funded by the NEH’s Office of Digital Humanities:</a:t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https://www.neh.gov/our-work/listing?f%5B0%5D=content_type%3Aproject&amp;f%5B1%5D=our_work_division_office%3A346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