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fd8a69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fd8a69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fd8a69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fd8a69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8fd8a69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8fd8a69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8fd8a69d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8fd8a69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fd8a69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fd8a69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7ACSuAVMY75PdwYsl6ZsoTyKcWWEeivxg5fAdAha3a8/edit?usp=sharin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rossettiarchive.org/" TargetMode="External"/><Relationship Id="rId4" Type="http://schemas.openxmlformats.org/officeDocument/2006/relationships/hyperlink" Target="http://www.oldbaileyonline.org/" TargetMode="External"/><Relationship Id="rId5" Type="http://schemas.openxmlformats.org/officeDocument/2006/relationships/hyperlink" Target="http://www.nineteenthcenturydisability.org/" TargetMode="External"/><Relationship Id="rId6" Type="http://schemas.openxmlformats.org/officeDocument/2006/relationships/hyperlink" Target="http://www.songsofthevictorians.com/" TargetMode="External"/><Relationship Id="rId7" Type="http://schemas.openxmlformats.org/officeDocument/2006/relationships/hyperlink" Target="https://nin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Humanities to Digital Humanities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critical insights, creative designs, speculative imagination, and methods of comparative, historically informed study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217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What’s the difference between a book/article &amp; DH project?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Think about this week’s readings...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84363"/>
            <a:ext cx="4572000" cy="3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characterizes each wave?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65500" y="2803075"/>
            <a:ext cx="40452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groups, discuss and create your own venn diagram--take a picture and post it to the Week 4 forum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75" y="743050"/>
            <a:ext cx="4502725" cy="36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are DH projects shaped?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803075"/>
            <a:ext cx="41619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In groups, go to the </a:t>
            </a:r>
            <a:r>
              <a:rPr i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analyzing a DH project document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0" y="724075"/>
            <a:ext cx="3837001" cy="36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397100" y="843100"/>
            <a:ext cx="6349800" cy="40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[D]esign asks: “</a:t>
            </a:r>
            <a:r>
              <a:rPr lang="en" sz="27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What if?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” Each design iteration plays out an answer to the question: “</a:t>
            </a:r>
            <a:r>
              <a:rPr lang="en" sz="27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What happens when...?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” In a world with fluid contours, humanists, designers and technologists working together can move beyond considering what can be done with the tools at hand to ask: “</a:t>
            </a:r>
            <a:r>
              <a:rPr lang="en" sz="27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What can we imagine doing that may not yet be possible?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” (Burdick et al, p. 12)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Characterizes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First-Wave DH Projects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66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First Wave of DH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Digitization of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canonical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texts &amp; creators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Audience - other scholars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Scholarly resource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193425" y="1152475"/>
            <a:ext cx="463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80A0A"/>
              </a:buClr>
              <a:buSzPts val="1650"/>
              <a:buFont typeface="Calibri"/>
              <a:buChar char="●"/>
            </a:pPr>
            <a:r>
              <a:rPr lang="en" sz="1650" u="sng">
                <a:solidFill>
                  <a:srgbClr val="1A889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Rossetti Archive</a:t>
            </a:r>
            <a:endParaRPr sz="1650" u="sng">
              <a:solidFill>
                <a:srgbClr val="1A889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80A0A"/>
              </a:buClr>
              <a:buSzPts val="1650"/>
              <a:buFont typeface="Calibri"/>
              <a:buChar char="●"/>
            </a:pPr>
            <a:r>
              <a:rPr lang="en" sz="1650" u="sng">
                <a:solidFill>
                  <a:srgbClr val="0048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Old Bailey Online</a:t>
            </a:r>
            <a:endParaRPr sz="1650" u="sng">
              <a:solidFill>
                <a:srgbClr val="00486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80A0A"/>
              </a:buClr>
              <a:buSzPts val="1650"/>
              <a:buFont typeface="Calibri"/>
              <a:buChar char="●"/>
            </a:pPr>
            <a:r>
              <a:rPr lang="en" sz="1650" u="sng">
                <a:solidFill>
                  <a:srgbClr val="0048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http://www.nineteenthcenturydisability.org/</a:t>
            </a:r>
            <a:endParaRPr sz="1650" u="sng">
              <a:solidFill>
                <a:srgbClr val="00486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80A0A"/>
              </a:buClr>
              <a:buSzPts val="1650"/>
              <a:buFont typeface="Calibri"/>
              <a:buChar char="●"/>
            </a:pPr>
            <a:r>
              <a:rPr lang="en" sz="1650" u="sng">
                <a:solidFill>
                  <a:srgbClr val="0048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http://www.songsofthevictorians.com</a:t>
            </a:r>
            <a:endParaRPr sz="1650" u="sng">
              <a:solidFill>
                <a:srgbClr val="00486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80A0A"/>
              </a:buClr>
              <a:buSzPts val="1650"/>
              <a:buFont typeface="Calibri"/>
              <a:buChar char="●"/>
            </a:pPr>
            <a:r>
              <a:rPr lang="en" sz="1650" u="sng">
                <a:solidFill>
                  <a:srgbClr val="0048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https://nines.org/</a:t>
            </a:r>
            <a:r>
              <a:rPr lang="en" sz="1650">
                <a:solidFill>
                  <a:srgbClr val="080A0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(many projects collected here, so pick one specific one, like "Orlando: Women's Writing in the British Isles."</a:t>
            </a:r>
            <a:endParaRPr sz="1650">
              <a:solidFill>
                <a:srgbClr val="080A0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