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4adce17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4adce17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54adce17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54adce17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54adce17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54adce17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54adce17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54adce17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06550" y="1110400"/>
            <a:ext cx="5625300" cy="17238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 to Text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29075" y="2834125"/>
            <a:ext cx="6511200" cy="792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Voyant &amp; The Yellow Wallpaper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How computers read</a:t>
            </a:r>
            <a:endParaRPr sz="37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34100"/>
            <a:ext cx="8520600" cy="31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Computers are good at counting and determining when one thing is different or like something else</a:t>
            </a:r>
            <a:endParaRPr sz="2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1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Computers aren’t good at interpreting or making assumption about the information it is reading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Consequences of how</a:t>
            </a:r>
            <a:r>
              <a:rPr lang="en" sz="3700"/>
              <a:t> computers read</a:t>
            </a:r>
            <a:endParaRPr sz="37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34100"/>
            <a:ext cx="85926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Computers sometimes display useless information about a text (eg, showing that the main character’s name is the most frequent word in a text) or “wrong” (eg, “I like pizza” and i like pizza are two different phrases in the text because of capitalization and punctuation)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Humans have to help the computers interpret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Humans provide context for computers</a:t>
            </a:r>
            <a:endParaRPr sz="37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34100"/>
            <a:ext cx="85926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By creating </a:t>
            </a:r>
            <a:r>
              <a:rPr b="1" lang="en" sz="2700"/>
              <a:t>data types </a:t>
            </a:r>
            <a:r>
              <a:rPr lang="en" sz="2700"/>
              <a:t>- structures that tell a computer what kind of information something is and how to process that information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/>
              <a:t>	Examples: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/>
              <a:t>		Strings = text inside quotes (eg, “3”)</a:t>
            </a:r>
            <a:endParaRPr sz="2700"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/>
              <a:t>Whole Numbers = integers (eg, 3)</a:t>
            </a:r>
            <a:endParaRPr sz="2700"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Humans provide context for computers</a:t>
            </a:r>
            <a:endParaRPr sz="37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36175" y="1434100"/>
            <a:ext cx="90078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By </a:t>
            </a:r>
            <a:r>
              <a:rPr b="1" lang="en" sz="2700"/>
              <a:t>tokenizing</a:t>
            </a:r>
            <a:r>
              <a:rPr lang="en" sz="2700"/>
              <a:t> - the process of breaking sentences into words - and </a:t>
            </a:r>
            <a:r>
              <a:rPr b="1" lang="en" sz="2700"/>
              <a:t>segmenting</a:t>
            </a:r>
            <a:r>
              <a:rPr lang="en" sz="2700"/>
              <a:t> - breaking a text into sentences - the text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Text: “I like pizza. My favorite kind of pizza is from New York.”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Tokenization: </a:t>
            </a:r>
            <a:r>
              <a:rPr lang="en" sz="2100"/>
              <a:t>“I”, “like”, “pizza”, “.”, “My”, “favorite”, “kind”, “of”, “pizza”, “is”, “from”, “New”, “York”, “.”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Segmentation: “</a:t>
            </a:r>
            <a:r>
              <a:rPr lang="en" sz="2100"/>
              <a:t>I like pizza.”, </a:t>
            </a:r>
            <a:r>
              <a:rPr lang="en" sz="2100"/>
              <a:t> “</a:t>
            </a:r>
            <a:r>
              <a:rPr lang="en" sz="2100"/>
              <a:t>My favorite kind of pizza is from New York.”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