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embeddedFontLst>
    <p:embeddedFont>
      <p:font typeface="Libre Franklin"/>
      <p:regular r:id="rId16"/>
      <p:bold r:id="rId17"/>
      <p:italic r:id="rId18"/>
      <p:boldItalic r:id="rId19"/>
    </p:embeddedFont>
    <p:embeddedFont>
      <p:font typeface="Libre Franklin Thin"/>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Thin-regular.fntdata"/><Relationship Id="rId11" Type="http://schemas.openxmlformats.org/officeDocument/2006/relationships/slide" Target="slides/slide6.xml"/><Relationship Id="rId22" Type="http://schemas.openxmlformats.org/officeDocument/2006/relationships/font" Target="fonts/LibreFranklinThin-italic.fntdata"/><Relationship Id="rId10" Type="http://schemas.openxmlformats.org/officeDocument/2006/relationships/slide" Target="slides/slide5.xml"/><Relationship Id="rId21" Type="http://schemas.openxmlformats.org/officeDocument/2006/relationships/font" Target="fonts/LibreFranklinThin-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ibreFranklinThin-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notesMaster" Target="notesMasters/notesMaster1.xml"/><Relationship Id="rId19" Type="http://schemas.openxmlformats.org/officeDocument/2006/relationships/font" Target="fonts/LibreFranklin-boldItalic.fntdata"/><Relationship Id="rId6" Type="http://schemas.openxmlformats.org/officeDocument/2006/relationships/slide" Target="slides/slide1.xml"/><Relationship Id="rId18" Type="http://schemas.openxmlformats.org/officeDocument/2006/relationships/font" Target="fonts/LibreFranklin-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2"/>
          <p:cNvSpPr/>
          <p:nvPr/>
        </p:nvSpPr>
        <p:spPr>
          <a:xfrm>
            <a:off x="0" y="2647950"/>
            <a:ext cx="3571875" cy="4210050"/>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5" name="Google Shape;15;p2"/>
          <p:cNvSpPr/>
          <p:nvPr/>
        </p:nvSpPr>
        <p:spPr>
          <a:xfrm>
            <a:off x="-2380" y="-925"/>
            <a:ext cx="9146380" cy="6858925"/>
          </a:xfrm>
          <a:custGeom>
            <a:rect b="b" l="l" r="r" t="t"/>
            <a:pathLst>
              <a:path extrusionOk="0" h="2002901" w="3352800">
                <a:moveTo>
                  <a:pt x="0" y="2002901"/>
                </a:moveTo>
                <a:lnTo>
                  <a:pt x="2836585" y="0"/>
                </a:lnTo>
                <a:lnTo>
                  <a:pt x="3352800" y="270"/>
                </a:lnTo>
                <a:lnTo>
                  <a:pt x="3352800" y="2002901"/>
                </a:lnTo>
                <a:lnTo>
                  <a:pt x="0" y="2002901"/>
                </a:lnTo>
                <a:close/>
              </a:path>
            </a:pathLst>
          </a:cu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6" name="Google Shape;16;p2"/>
          <p:cNvSpPr txBox="1"/>
          <p:nvPr>
            <p:ph type="ctrTitle"/>
          </p:nvPr>
        </p:nvSpPr>
        <p:spPr>
          <a:xfrm rot="-2460000">
            <a:off x="817112" y="1730403"/>
            <a:ext cx="5648623" cy="1204306"/>
          </a:xfrm>
          <a:prstGeom prst="rect">
            <a:avLst/>
          </a:prstGeom>
          <a:noFill/>
          <a:ln>
            <a:noFill/>
          </a:ln>
        </p:spPr>
        <p:txBody>
          <a:bodyPr anchorCtr="0" anchor="b" bIns="9125" lIns="91425" spcFirstLastPara="1" rIns="91425" wrap="square" tIns="45700">
            <a:noAutofit/>
          </a:bodyPr>
          <a:lstStyle>
            <a:lvl1pPr lvl="0" algn="l">
              <a:spcBef>
                <a:spcPts val="0"/>
              </a:spcBef>
              <a:spcAft>
                <a:spcPts val="0"/>
              </a:spcAft>
              <a:buClr>
                <a:schemeClr val="dk1"/>
              </a:buClr>
              <a:buSzPts val="3200"/>
              <a:buFont typeface="Libre Franklin Thin"/>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rot="-2460000">
            <a:off x="1212277" y="2470925"/>
            <a:ext cx="6511131" cy="329259"/>
          </a:xfrm>
          <a:prstGeom prst="rect">
            <a:avLst/>
          </a:prstGeom>
          <a:noFill/>
          <a:ln>
            <a:noFill/>
          </a:ln>
        </p:spPr>
        <p:txBody>
          <a:bodyPr anchorCtr="0" anchor="t" bIns="45700" lIns="91425" spcFirstLastPara="1" rIns="91425" wrap="square" tIns="9125">
            <a:noAutofit/>
          </a:bodyPr>
          <a:lstStyle>
            <a:lvl1pPr lvl="0" algn="l">
              <a:spcBef>
                <a:spcPts val="800"/>
              </a:spcBef>
              <a:spcAft>
                <a:spcPts val="0"/>
              </a:spcAft>
              <a:buClr>
                <a:schemeClr val="dk1"/>
              </a:buClr>
              <a:buSzPts val="1400"/>
              <a:buNone/>
              <a:defRPr b="0" i="0" sz="1400" u="none" cap="none" strike="noStrike">
                <a:solidFill>
                  <a:schemeClr val="dk1"/>
                </a:solidFill>
                <a:latin typeface="Libre Franklin"/>
                <a:ea typeface="Libre Franklin"/>
                <a:cs typeface="Libre Franklin"/>
                <a:sym typeface="Libre Franklin"/>
              </a:defRPr>
            </a:lvl1pPr>
            <a:lvl2pPr lvl="1" algn="ctr">
              <a:spcBef>
                <a:spcPts val="300"/>
              </a:spcBef>
              <a:spcAft>
                <a:spcPts val="0"/>
              </a:spcAft>
              <a:buSzPts val="1600"/>
              <a:buNone/>
              <a:defRPr>
                <a:solidFill>
                  <a:srgbClr val="888888"/>
                </a:solidFill>
              </a:defRPr>
            </a:lvl2pPr>
            <a:lvl3pPr lvl="2" algn="ctr">
              <a:spcBef>
                <a:spcPts val="300"/>
              </a:spcBef>
              <a:spcAft>
                <a:spcPts val="0"/>
              </a:spcAft>
              <a:buSzPts val="1600"/>
              <a:buNone/>
              <a:defRPr>
                <a:solidFill>
                  <a:srgbClr val="888888"/>
                </a:solidFill>
              </a:defRPr>
            </a:lvl3pPr>
            <a:lvl4pPr lvl="3" algn="ctr">
              <a:spcBef>
                <a:spcPts val="300"/>
              </a:spcBef>
              <a:spcAft>
                <a:spcPts val="0"/>
              </a:spcAft>
              <a:buSzPts val="1600"/>
              <a:buNone/>
              <a:defRPr>
                <a:solidFill>
                  <a:srgbClr val="888888"/>
                </a:solidFill>
              </a:defRPr>
            </a:lvl4pPr>
            <a:lvl5pPr lvl="4" algn="ctr">
              <a:spcBef>
                <a:spcPts val="300"/>
              </a:spcBef>
              <a:spcAft>
                <a:spcPts val="0"/>
              </a:spcAft>
              <a:buSzPts val="1600"/>
              <a:buNone/>
              <a:defRPr>
                <a:solidFill>
                  <a:srgbClr val="888888"/>
                </a:solidFill>
              </a:defRPr>
            </a:lvl5pPr>
            <a:lvl6pPr lvl="5" algn="ctr">
              <a:spcBef>
                <a:spcPts val="300"/>
              </a:spcBef>
              <a:spcAft>
                <a:spcPts val="0"/>
              </a:spcAft>
              <a:buSzPts val="1400"/>
              <a:buNone/>
              <a:defRPr>
                <a:solidFill>
                  <a:srgbClr val="888888"/>
                </a:solidFill>
              </a:defRPr>
            </a:lvl6pPr>
            <a:lvl7pPr lvl="6" algn="ctr">
              <a:spcBef>
                <a:spcPts val="300"/>
              </a:spcBef>
              <a:spcAft>
                <a:spcPts val="0"/>
              </a:spcAft>
              <a:buSzPts val="1400"/>
              <a:buNone/>
              <a:defRPr>
                <a:solidFill>
                  <a:srgbClr val="888888"/>
                </a:solidFill>
              </a:defRPr>
            </a:lvl7pPr>
            <a:lvl8pPr lvl="7" algn="ctr">
              <a:spcBef>
                <a:spcPts val="300"/>
              </a:spcBef>
              <a:spcAft>
                <a:spcPts val="0"/>
              </a:spcAft>
              <a:buSzPts val="1400"/>
              <a:buNone/>
              <a:defRPr>
                <a:solidFill>
                  <a:srgbClr val="888888"/>
                </a:solidFill>
              </a:defRPr>
            </a:lvl8pPr>
            <a:lvl9pPr lvl="8" algn="ctr">
              <a:spcBef>
                <a:spcPts val="300"/>
              </a:spcBef>
              <a:spcAft>
                <a:spcPts val="0"/>
              </a:spcAft>
              <a:buSzPts val="1400"/>
              <a:buNone/>
              <a:defRPr>
                <a:solidFill>
                  <a:srgbClr val="888888"/>
                </a:solidFill>
              </a:defRPr>
            </a:lvl9pPr>
          </a:lstStyle>
          <a:p/>
        </p:txBody>
      </p:sp>
      <p:sp>
        <p:nvSpPr>
          <p:cNvPr id="18" name="Google Shape;18;p2"/>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p:nvPr>
            <p:ph idx="12" type="sldNum"/>
          </p:nvPr>
        </p:nvSpPr>
        <p:spPr>
          <a:xfrm>
            <a:off x="8401038" y="6170822"/>
            <a:ext cx="502920" cy="50292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
          <p:cNvSpPr txBox="1"/>
          <p:nvPr>
            <p:ph idx="1" type="body"/>
          </p:nvPr>
        </p:nvSpPr>
        <p:spPr>
          <a:xfrm rot="5400000">
            <a:off x="2793506" y="-869917"/>
            <a:ext cx="3579849" cy="7520940"/>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1"/>
              </a:buClr>
              <a:buSzPts val="1800"/>
              <a:buNone/>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1" name="Google Shape;81;p11"/>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p:nvPr>
            <p:ph idx="12" type="sldNum"/>
          </p:nvPr>
        </p:nvSpPr>
        <p:spPr>
          <a:xfrm>
            <a:off x="8401038" y="6170822"/>
            <a:ext cx="502920" cy="50292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2"/>
          <p:cNvSpPr txBox="1"/>
          <p:nvPr>
            <p:ph type="title"/>
          </p:nvPr>
        </p:nvSpPr>
        <p:spPr>
          <a:xfrm rot="5400000">
            <a:off x="5318919" y="1585120"/>
            <a:ext cx="4678362"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2"/>
          <p:cNvSpPr txBox="1"/>
          <p:nvPr>
            <p:ph idx="1" type="body"/>
          </p:nvPr>
        </p:nvSpPr>
        <p:spPr>
          <a:xfrm rot="5400000">
            <a:off x="1127919" y="-396080"/>
            <a:ext cx="4678362" cy="6019800"/>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1"/>
              </a:buClr>
              <a:buSzPts val="1800"/>
              <a:buNone/>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7" name="Google Shape;87;p12"/>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p:nvPr>
            <p:ph idx="12" type="sldNum"/>
          </p:nvPr>
        </p:nvSpPr>
        <p:spPr>
          <a:xfrm>
            <a:off x="8401038" y="6170822"/>
            <a:ext cx="502920" cy="50292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22960" y="1100628"/>
            <a:ext cx="7520940" cy="3579849"/>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1"/>
              </a:buClr>
              <a:buSzPts val="1800"/>
              <a:buNone/>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24" name="Google Shape;24;p3"/>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p:nvPr>
            <p:ph idx="12" type="sldNum"/>
          </p:nvPr>
        </p:nvSpPr>
        <p:spPr>
          <a:xfrm>
            <a:off x="8401038" y="6170822"/>
            <a:ext cx="502920" cy="50292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7" name="Shape 27"/>
        <p:cNvGrpSpPr/>
        <p:nvPr/>
      </p:nvGrpSpPr>
      <p:grpSpPr>
        <a:xfrm>
          <a:off x="0" y="0"/>
          <a:ext cx="0" cy="0"/>
          <a:chOff x="0" y="0"/>
          <a:chExt cx="0" cy="0"/>
        </a:xfrm>
      </p:grpSpPr>
      <p:sp>
        <p:nvSpPr>
          <p:cNvPr id="28" name="Google Shape;28;p4"/>
          <p:cNvSpPr/>
          <p:nvPr/>
        </p:nvSpPr>
        <p:spPr>
          <a:xfrm>
            <a:off x="-2380" y="-925"/>
            <a:ext cx="9146380" cy="6858925"/>
          </a:xfrm>
          <a:custGeom>
            <a:rect b="b" l="l" r="r" t="t"/>
            <a:pathLst>
              <a:path extrusionOk="0" h="2002901" w="3352800">
                <a:moveTo>
                  <a:pt x="0" y="2002901"/>
                </a:moveTo>
                <a:lnTo>
                  <a:pt x="2836585" y="0"/>
                </a:lnTo>
                <a:lnTo>
                  <a:pt x="3352800" y="270"/>
                </a:lnTo>
                <a:lnTo>
                  <a:pt x="3352800" y="2002901"/>
                </a:lnTo>
                <a:lnTo>
                  <a:pt x="0" y="200290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9" name="Google Shape;29;p4"/>
          <p:cNvSpPr/>
          <p:nvPr/>
        </p:nvSpPr>
        <p:spPr>
          <a:xfrm>
            <a:off x="0" y="2647950"/>
            <a:ext cx="3571875" cy="4210050"/>
          </a:xfrm>
          <a:prstGeom prst="rtTriangle">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30" name="Google Shape;30;p4"/>
          <p:cNvSpPr txBox="1"/>
          <p:nvPr>
            <p:ph type="title"/>
          </p:nvPr>
        </p:nvSpPr>
        <p:spPr>
          <a:xfrm rot="-2460000">
            <a:off x="819399" y="1726737"/>
            <a:ext cx="5650992" cy="1207509"/>
          </a:xfrm>
          <a:prstGeom prst="rect">
            <a:avLst/>
          </a:prstGeom>
          <a:noFill/>
          <a:ln>
            <a:noFill/>
          </a:ln>
        </p:spPr>
        <p:txBody>
          <a:bodyPr anchorCtr="0" anchor="b" bIns="9125" lIns="91425" spcFirstLastPara="1" rIns="91425" wrap="square" tIns="45700">
            <a:noAutofit/>
          </a:bodyPr>
          <a:lstStyle>
            <a:lvl1pPr lvl="0" algn="l">
              <a:spcBef>
                <a:spcPts val="0"/>
              </a:spcBef>
              <a:spcAft>
                <a:spcPts val="0"/>
              </a:spcAft>
              <a:buClr>
                <a:schemeClr val="dk1"/>
              </a:buClr>
              <a:buSzPts val="3200"/>
              <a:buFont typeface="Libre Franklin Thin"/>
              <a:buNone/>
              <a:defRPr b="0" i="0" sz="3200" u="none" cap="none" strike="noStrike">
                <a:solidFill>
                  <a:schemeClr val="dk1"/>
                </a:solidFill>
                <a:latin typeface="Libre Franklin Thin"/>
                <a:ea typeface="Libre Franklin Thin"/>
                <a:cs typeface="Libre Franklin Thin"/>
                <a:sym typeface="Libre Franklin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rot="-2460000">
            <a:off x="1216152" y="2468304"/>
            <a:ext cx="6510528" cy="329184"/>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1"/>
              </a:buClr>
              <a:buSzPts val="1400"/>
              <a:buNone/>
              <a:defRPr b="0" i="0" sz="1400" u="none" cap="none" strike="noStrike">
                <a:solidFill>
                  <a:schemeClr val="dk1"/>
                </a:solidFill>
                <a:latin typeface="Libre Franklin"/>
                <a:ea typeface="Libre Franklin"/>
                <a:cs typeface="Libre Franklin"/>
                <a:sym typeface="Libre Franklin"/>
              </a:defRPr>
            </a:lvl1pPr>
            <a:lvl2pPr indent="-228600" lvl="1" marL="914400" algn="l">
              <a:spcBef>
                <a:spcPts val="300"/>
              </a:spcBef>
              <a:spcAft>
                <a:spcPts val="0"/>
              </a:spcAft>
              <a:buSzPts val="1800"/>
              <a:buNone/>
              <a:defRPr sz="1800">
                <a:solidFill>
                  <a:srgbClr val="888888"/>
                </a:solidFill>
              </a:defRPr>
            </a:lvl2pPr>
            <a:lvl3pPr indent="-228600" lvl="2" marL="1371600" algn="l">
              <a:spcBef>
                <a:spcPts val="300"/>
              </a:spcBef>
              <a:spcAft>
                <a:spcPts val="0"/>
              </a:spcAft>
              <a:buSzPts val="1600"/>
              <a:buNone/>
              <a:defRPr sz="1600">
                <a:solidFill>
                  <a:srgbClr val="888888"/>
                </a:solidFill>
              </a:defRPr>
            </a:lvl3pPr>
            <a:lvl4pPr indent="-228600" lvl="3" marL="1828800" algn="l">
              <a:spcBef>
                <a:spcPts val="300"/>
              </a:spcBef>
              <a:spcAft>
                <a:spcPts val="0"/>
              </a:spcAft>
              <a:buSzPts val="1400"/>
              <a:buNone/>
              <a:defRPr sz="1400">
                <a:solidFill>
                  <a:srgbClr val="888888"/>
                </a:solidFill>
              </a:defRPr>
            </a:lvl4pPr>
            <a:lvl5pPr indent="-228600" lvl="4" marL="2286000" algn="l">
              <a:spcBef>
                <a:spcPts val="300"/>
              </a:spcBef>
              <a:spcAft>
                <a:spcPts val="0"/>
              </a:spcAft>
              <a:buSzPts val="1400"/>
              <a:buNone/>
              <a:defRPr sz="1400">
                <a:solidFill>
                  <a:srgbClr val="888888"/>
                </a:solidFill>
              </a:defRPr>
            </a:lvl5pPr>
            <a:lvl6pPr indent="-228600" lvl="5" marL="2743200" algn="l">
              <a:spcBef>
                <a:spcPts val="300"/>
              </a:spcBef>
              <a:spcAft>
                <a:spcPts val="0"/>
              </a:spcAft>
              <a:buSzPts val="1400"/>
              <a:buNone/>
              <a:defRPr sz="1400">
                <a:solidFill>
                  <a:srgbClr val="888888"/>
                </a:solidFill>
              </a:defRPr>
            </a:lvl6pPr>
            <a:lvl7pPr indent="-228600" lvl="6" marL="3200400" algn="l">
              <a:spcBef>
                <a:spcPts val="300"/>
              </a:spcBef>
              <a:spcAft>
                <a:spcPts val="0"/>
              </a:spcAft>
              <a:buSzPts val="1400"/>
              <a:buNone/>
              <a:defRPr sz="1400">
                <a:solidFill>
                  <a:srgbClr val="888888"/>
                </a:solidFill>
              </a:defRPr>
            </a:lvl7pPr>
            <a:lvl8pPr indent="-228600" lvl="7" marL="3657600" algn="l">
              <a:spcBef>
                <a:spcPts val="300"/>
              </a:spcBef>
              <a:spcAft>
                <a:spcPts val="0"/>
              </a:spcAft>
              <a:buSzPts val="1400"/>
              <a:buNone/>
              <a:defRPr sz="1400">
                <a:solidFill>
                  <a:srgbClr val="888888"/>
                </a:solidFill>
              </a:defRPr>
            </a:lvl8pPr>
            <a:lvl9pPr indent="-228600" lvl="8" marL="4114800" algn="l">
              <a:spcBef>
                <a:spcPts val="300"/>
              </a:spcBef>
              <a:spcAft>
                <a:spcPts val="0"/>
              </a:spcAft>
              <a:buSzPts val="1400"/>
              <a:buNone/>
              <a:defRPr sz="1400">
                <a:solidFill>
                  <a:srgbClr val="888888"/>
                </a:solidFill>
              </a:defRPr>
            </a:lvl9pPr>
          </a:lstStyle>
          <a:p/>
        </p:txBody>
      </p:sp>
      <p:sp>
        <p:nvSpPr>
          <p:cNvPr id="32" name="Google Shape;32;p4"/>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p:nvPr>
            <p:ph idx="12" type="sldNum"/>
          </p:nvPr>
        </p:nvSpPr>
        <p:spPr>
          <a:xfrm>
            <a:off x="8401038" y="6170822"/>
            <a:ext cx="502920" cy="50292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idx="1" type="body"/>
          </p:nvPr>
        </p:nvSpPr>
        <p:spPr>
          <a:xfrm>
            <a:off x="822960" y="1097280"/>
            <a:ext cx="3200400" cy="3712464"/>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1"/>
              </a:buClr>
              <a:buSzPts val="2800"/>
              <a:buNone/>
              <a:defRPr sz="2800"/>
            </a:lvl1pPr>
            <a:lvl2pPr indent="-381000" lvl="1" marL="914400" algn="l">
              <a:spcBef>
                <a:spcPts val="300"/>
              </a:spcBef>
              <a:spcAft>
                <a:spcPts val="0"/>
              </a:spcAft>
              <a:buSzPts val="2400"/>
              <a:buChar char="▪"/>
              <a:defRPr sz="2400"/>
            </a:lvl2pPr>
            <a:lvl3pPr indent="-355600" lvl="2" marL="1371600" algn="l">
              <a:spcBef>
                <a:spcPts val="300"/>
              </a:spcBef>
              <a:spcAft>
                <a:spcPts val="0"/>
              </a:spcAft>
              <a:buSzPts val="2000"/>
              <a:buChar char="▪"/>
              <a:defRPr sz="20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sz="1800"/>
            </a:lvl6pPr>
            <a:lvl7pPr indent="-342900" lvl="6" marL="3200400" algn="l">
              <a:spcBef>
                <a:spcPts val="300"/>
              </a:spcBef>
              <a:spcAft>
                <a:spcPts val="0"/>
              </a:spcAft>
              <a:buSzPts val="1800"/>
              <a:buChar char="▪"/>
              <a:defRPr sz="1800"/>
            </a:lvl7pPr>
            <a:lvl8pPr indent="-342900" lvl="7" marL="3657600" algn="l">
              <a:spcBef>
                <a:spcPts val="300"/>
              </a:spcBef>
              <a:spcAft>
                <a:spcPts val="0"/>
              </a:spcAft>
              <a:buSzPts val="1800"/>
              <a:buChar char="▪"/>
              <a:defRPr sz="1800"/>
            </a:lvl8pPr>
            <a:lvl9pPr indent="-342900" lvl="8" marL="4114800" algn="l">
              <a:spcBef>
                <a:spcPts val="300"/>
              </a:spcBef>
              <a:spcAft>
                <a:spcPts val="0"/>
              </a:spcAft>
              <a:buSzPts val="1800"/>
              <a:buChar char="▪"/>
              <a:defRPr sz="1800"/>
            </a:lvl9pPr>
          </a:lstStyle>
          <a:p/>
        </p:txBody>
      </p:sp>
      <p:sp>
        <p:nvSpPr>
          <p:cNvPr id="37" name="Google Shape;37;p5"/>
          <p:cNvSpPr txBox="1"/>
          <p:nvPr>
            <p:ph idx="2" type="body"/>
          </p:nvPr>
        </p:nvSpPr>
        <p:spPr>
          <a:xfrm>
            <a:off x="4700016" y="1097280"/>
            <a:ext cx="3200400" cy="3712464"/>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1"/>
              </a:buClr>
              <a:buSzPts val="2800"/>
              <a:buNone/>
              <a:defRPr sz="2800"/>
            </a:lvl1pPr>
            <a:lvl2pPr indent="-381000" lvl="1" marL="914400" algn="l">
              <a:spcBef>
                <a:spcPts val="300"/>
              </a:spcBef>
              <a:spcAft>
                <a:spcPts val="0"/>
              </a:spcAft>
              <a:buSzPts val="2400"/>
              <a:buChar char="▪"/>
              <a:defRPr sz="2400"/>
            </a:lvl2pPr>
            <a:lvl3pPr indent="-355600" lvl="2" marL="1371600" algn="l">
              <a:spcBef>
                <a:spcPts val="300"/>
              </a:spcBef>
              <a:spcAft>
                <a:spcPts val="0"/>
              </a:spcAft>
              <a:buSzPts val="2000"/>
              <a:buChar char="▪"/>
              <a:defRPr sz="20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sz="1800"/>
            </a:lvl6pPr>
            <a:lvl7pPr indent="-342900" lvl="6" marL="3200400" algn="l">
              <a:spcBef>
                <a:spcPts val="300"/>
              </a:spcBef>
              <a:spcAft>
                <a:spcPts val="0"/>
              </a:spcAft>
              <a:buSzPts val="1800"/>
              <a:buChar char="▪"/>
              <a:defRPr sz="1800"/>
            </a:lvl7pPr>
            <a:lvl8pPr indent="-342900" lvl="7" marL="3657600" algn="l">
              <a:spcBef>
                <a:spcPts val="300"/>
              </a:spcBef>
              <a:spcAft>
                <a:spcPts val="0"/>
              </a:spcAft>
              <a:buSzPts val="1800"/>
              <a:buChar char="▪"/>
              <a:defRPr sz="1800"/>
            </a:lvl8pPr>
            <a:lvl9pPr indent="-342900" lvl="8" marL="4114800" algn="l">
              <a:spcBef>
                <a:spcPts val="300"/>
              </a:spcBef>
              <a:spcAft>
                <a:spcPts val="0"/>
              </a:spcAft>
              <a:buSzPts val="1800"/>
              <a:buChar char="▪"/>
              <a:defRPr sz="1800"/>
            </a:lvl9pPr>
          </a:lstStyle>
          <a:p/>
        </p:txBody>
      </p:sp>
      <p:sp>
        <p:nvSpPr>
          <p:cNvPr id="38" name="Google Shape;38;p5"/>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p:nvPr>
            <p:ph idx="12" type="sldNum"/>
          </p:nvPr>
        </p:nvSpPr>
        <p:spPr>
          <a:xfrm>
            <a:off x="8401038" y="6170822"/>
            <a:ext cx="502920" cy="50292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5"/>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2800"/>
              <a:buFont typeface="Libre Franklin Th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822960" y="1097280"/>
            <a:ext cx="3200400" cy="548640"/>
          </a:xfrm>
          <a:prstGeom prst="rect">
            <a:avLst/>
          </a:prstGeom>
          <a:noFill/>
          <a:ln>
            <a:noFill/>
          </a:ln>
        </p:spPr>
        <p:txBody>
          <a:bodyPr anchorCtr="0" anchor="b" bIns="45700" lIns="91425" spcFirstLastPara="1" rIns="91425" wrap="square" tIns="45700">
            <a:noAutofit/>
          </a:bodyPr>
          <a:lstStyle>
            <a:lvl1pPr indent="-228600" lvl="0" marL="457200" algn="l">
              <a:spcBef>
                <a:spcPts val="800"/>
              </a:spcBef>
              <a:spcAft>
                <a:spcPts val="0"/>
              </a:spcAft>
              <a:buClr>
                <a:schemeClr val="dk1"/>
              </a:buClr>
              <a:buSzPts val="1400"/>
              <a:buNone/>
              <a:defRPr b="0" sz="1400" cap="none">
                <a:solidFill>
                  <a:schemeClr val="dk1"/>
                </a:solidFill>
                <a:latin typeface="Libre Franklin"/>
                <a:ea typeface="Libre Franklin"/>
                <a:cs typeface="Libre Franklin"/>
                <a:sym typeface="Libre Franklin"/>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228600" lvl="5" marL="2743200" algn="l">
              <a:spcBef>
                <a:spcPts val="300"/>
              </a:spcBef>
              <a:spcAft>
                <a:spcPts val="0"/>
              </a:spcAft>
              <a:buSzPts val="1600"/>
              <a:buNone/>
              <a:defRPr b="1" sz="1600"/>
            </a:lvl6pPr>
            <a:lvl7pPr indent="-228600" lvl="6" marL="3200400" algn="l">
              <a:spcBef>
                <a:spcPts val="300"/>
              </a:spcBef>
              <a:spcAft>
                <a:spcPts val="0"/>
              </a:spcAft>
              <a:buSzPts val="1600"/>
              <a:buNone/>
              <a:defRPr b="1" sz="1600"/>
            </a:lvl7pPr>
            <a:lvl8pPr indent="-228600" lvl="7" marL="3657600" algn="l">
              <a:spcBef>
                <a:spcPts val="300"/>
              </a:spcBef>
              <a:spcAft>
                <a:spcPts val="0"/>
              </a:spcAft>
              <a:buSzPts val="1600"/>
              <a:buNone/>
              <a:defRPr b="1" sz="1600"/>
            </a:lvl8pPr>
            <a:lvl9pPr indent="-228600" lvl="8" marL="4114800" algn="l">
              <a:spcBef>
                <a:spcPts val="300"/>
              </a:spcBef>
              <a:spcAft>
                <a:spcPts val="0"/>
              </a:spcAft>
              <a:buSzPts val="1600"/>
              <a:buNone/>
              <a:defRPr b="1" sz="1600"/>
            </a:lvl9pPr>
          </a:lstStyle>
          <a:p/>
        </p:txBody>
      </p:sp>
      <p:sp>
        <p:nvSpPr>
          <p:cNvPr id="45" name="Google Shape;45;p6"/>
          <p:cNvSpPr txBox="1"/>
          <p:nvPr>
            <p:ph idx="2" type="body"/>
          </p:nvPr>
        </p:nvSpPr>
        <p:spPr>
          <a:xfrm>
            <a:off x="819150" y="1701848"/>
            <a:ext cx="3200400" cy="3108960"/>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1"/>
              </a:buClr>
              <a:buSzPts val="2400"/>
              <a:buNone/>
              <a:defRPr sz="24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30200" lvl="5" marL="2743200" algn="l">
              <a:spcBef>
                <a:spcPts val="300"/>
              </a:spcBef>
              <a:spcAft>
                <a:spcPts val="0"/>
              </a:spcAft>
              <a:buSzPts val="1600"/>
              <a:buChar char="▪"/>
              <a:defRPr sz="1600"/>
            </a:lvl6pPr>
            <a:lvl7pPr indent="-330200" lvl="6" marL="3200400" algn="l">
              <a:spcBef>
                <a:spcPts val="300"/>
              </a:spcBef>
              <a:spcAft>
                <a:spcPts val="0"/>
              </a:spcAft>
              <a:buSzPts val="1600"/>
              <a:buChar char="▪"/>
              <a:defRPr sz="1600"/>
            </a:lvl7pPr>
            <a:lvl8pPr indent="-330200" lvl="7" marL="3657600" algn="l">
              <a:spcBef>
                <a:spcPts val="300"/>
              </a:spcBef>
              <a:spcAft>
                <a:spcPts val="0"/>
              </a:spcAft>
              <a:buSzPts val="1600"/>
              <a:buChar char="▪"/>
              <a:defRPr sz="1600"/>
            </a:lvl8pPr>
            <a:lvl9pPr indent="-330200" lvl="8" marL="4114800" algn="l">
              <a:spcBef>
                <a:spcPts val="300"/>
              </a:spcBef>
              <a:spcAft>
                <a:spcPts val="0"/>
              </a:spcAft>
              <a:buSzPts val="1600"/>
              <a:buChar char="▪"/>
              <a:defRPr sz="1600"/>
            </a:lvl9pPr>
          </a:lstStyle>
          <a:p/>
        </p:txBody>
      </p:sp>
      <p:sp>
        <p:nvSpPr>
          <p:cNvPr id="46" name="Google Shape;46;p6"/>
          <p:cNvSpPr txBox="1"/>
          <p:nvPr>
            <p:ph idx="3" type="body"/>
          </p:nvPr>
        </p:nvSpPr>
        <p:spPr>
          <a:xfrm>
            <a:off x="4700016" y="1097280"/>
            <a:ext cx="3200400" cy="548640"/>
          </a:xfrm>
          <a:prstGeom prst="rect">
            <a:avLst/>
          </a:prstGeom>
          <a:noFill/>
          <a:ln>
            <a:noFill/>
          </a:ln>
        </p:spPr>
        <p:txBody>
          <a:bodyPr anchorCtr="0" anchor="b" bIns="45700" lIns="91425" spcFirstLastPara="1" rIns="91425" wrap="square" tIns="45700">
            <a:noAutofit/>
          </a:bodyPr>
          <a:lstStyle>
            <a:lvl1pPr indent="-228600" lvl="0" marL="457200" algn="l">
              <a:spcBef>
                <a:spcPts val="800"/>
              </a:spcBef>
              <a:spcAft>
                <a:spcPts val="0"/>
              </a:spcAft>
              <a:buClr>
                <a:schemeClr val="dk1"/>
              </a:buClr>
              <a:buSzPts val="1400"/>
              <a:buNone/>
              <a:defRPr b="0" sz="1400" cap="none">
                <a:solidFill>
                  <a:schemeClr val="dk1"/>
                </a:solidFill>
                <a:latin typeface="Libre Franklin"/>
                <a:ea typeface="Libre Franklin"/>
                <a:cs typeface="Libre Franklin"/>
                <a:sym typeface="Libre Franklin"/>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228600" lvl="5" marL="2743200" algn="l">
              <a:spcBef>
                <a:spcPts val="300"/>
              </a:spcBef>
              <a:spcAft>
                <a:spcPts val="0"/>
              </a:spcAft>
              <a:buSzPts val="1600"/>
              <a:buNone/>
              <a:defRPr b="1" sz="1600"/>
            </a:lvl6pPr>
            <a:lvl7pPr indent="-228600" lvl="6" marL="3200400" algn="l">
              <a:spcBef>
                <a:spcPts val="300"/>
              </a:spcBef>
              <a:spcAft>
                <a:spcPts val="0"/>
              </a:spcAft>
              <a:buSzPts val="1600"/>
              <a:buNone/>
              <a:defRPr b="1" sz="1600"/>
            </a:lvl7pPr>
            <a:lvl8pPr indent="-228600" lvl="7" marL="3657600" algn="l">
              <a:spcBef>
                <a:spcPts val="300"/>
              </a:spcBef>
              <a:spcAft>
                <a:spcPts val="0"/>
              </a:spcAft>
              <a:buSzPts val="1600"/>
              <a:buNone/>
              <a:defRPr b="1" sz="1600"/>
            </a:lvl8pPr>
            <a:lvl9pPr indent="-228600" lvl="8" marL="4114800" algn="l">
              <a:spcBef>
                <a:spcPts val="300"/>
              </a:spcBef>
              <a:spcAft>
                <a:spcPts val="0"/>
              </a:spcAft>
              <a:buSzPts val="1600"/>
              <a:buNone/>
              <a:defRPr b="1" sz="1600"/>
            </a:lvl9pPr>
          </a:lstStyle>
          <a:p/>
        </p:txBody>
      </p:sp>
      <p:sp>
        <p:nvSpPr>
          <p:cNvPr id="47" name="Google Shape;47;p6"/>
          <p:cNvSpPr txBox="1"/>
          <p:nvPr>
            <p:ph idx="4" type="body"/>
          </p:nvPr>
        </p:nvSpPr>
        <p:spPr>
          <a:xfrm>
            <a:off x="4700016" y="1701848"/>
            <a:ext cx="3200400" cy="3108960"/>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1"/>
              </a:buClr>
              <a:buSzPts val="2400"/>
              <a:buNone/>
              <a:defRPr sz="24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30200" lvl="5" marL="2743200" algn="l">
              <a:spcBef>
                <a:spcPts val="300"/>
              </a:spcBef>
              <a:spcAft>
                <a:spcPts val="0"/>
              </a:spcAft>
              <a:buSzPts val="1600"/>
              <a:buChar char="▪"/>
              <a:defRPr sz="1600"/>
            </a:lvl6pPr>
            <a:lvl7pPr indent="-330200" lvl="6" marL="3200400" algn="l">
              <a:spcBef>
                <a:spcPts val="300"/>
              </a:spcBef>
              <a:spcAft>
                <a:spcPts val="0"/>
              </a:spcAft>
              <a:buSzPts val="1600"/>
              <a:buChar char="▪"/>
              <a:defRPr sz="1600"/>
            </a:lvl7pPr>
            <a:lvl8pPr indent="-330200" lvl="7" marL="3657600" algn="l">
              <a:spcBef>
                <a:spcPts val="300"/>
              </a:spcBef>
              <a:spcAft>
                <a:spcPts val="0"/>
              </a:spcAft>
              <a:buSzPts val="1600"/>
              <a:buChar char="▪"/>
              <a:defRPr sz="1600"/>
            </a:lvl8pPr>
            <a:lvl9pPr indent="-330200" lvl="8" marL="4114800" algn="l">
              <a:spcBef>
                <a:spcPts val="300"/>
              </a:spcBef>
              <a:spcAft>
                <a:spcPts val="0"/>
              </a:spcAft>
              <a:buSzPts val="1600"/>
              <a:buChar char="▪"/>
              <a:defRPr sz="1600"/>
            </a:lvl9pPr>
          </a:lstStyle>
          <a:p/>
        </p:txBody>
      </p:sp>
      <p:sp>
        <p:nvSpPr>
          <p:cNvPr id="48" name="Google Shape;48;p6"/>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p:nvPr>
            <p:ph idx="12" type="sldNum"/>
          </p:nvPr>
        </p:nvSpPr>
        <p:spPr>
          <a:xfrm>
            <a:off x="8401038" y="6170822"/>
            <a:ext cx="502920" cy="50292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p:nvPr>
            <p:ph idx="12" type="sldNum"/>
          </p:nvPr>
        </p:nvSpPr>
        <p:spPr>
          <a:xfrm>
            <a:off x="8401038" y="6170822"/>
            <a:ext cx="502920" cy="50292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p:nvPr>
            <p:ph idx="12" type="sldNum"/>
          </p:nvPr>
        </p:nvSpPr>
        <p:spPr>
          <a:xfrm>
            <a:off x="8401038" y="6170822"/>
            <a:ext cx="502920" cy="50292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0" name="Shape 60"/>
        <p:cNvGrpSpPr/>
        <p:nvPr/>
      </p:nvGrpSpPr>
      <p:grpSpPr>
        <a:xfrm>
          <a:off x="0" y="0"/>
          <a:ext cx="0" cy="0"/>
          <a:chOff x="0" y="0"/>
          <a:chExt cx="0" cy="0"/>
        </a:xfrm>
      </p:grpSpPr>
      <p:sp>
        <p:nvSpPr>
          <p:cNvPr id="61" name="Google Shape;61;p9"/>
          <p:cNvSpPr/>
          <p:nvPr/>
        </p:nvSpPr>
        <p:spPr>
          <a:xfrm>
            <a:off x="0" y="2647950"/>
            <a:ext cx="3571875" cy="4210050"/>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62" name="Google Shape;62;p9"/>
          <p:cNvSpPr/>
          <p:nvPr/>
        </p:nvSpPr>
        <p:spPr>
          <a:xfrm rot="5400000">
            <a:off x="433389" y="-433387"/>
            <a:ext cx="6858000" cy="7724778"/>
          </a:xfrm>
          <a:prstGeom prst="rtTriangle">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63" name="Google Shape;63;p9"/>
          <p:cNvSpPr txBox="1"/>
          <p:nvPr>
            <p:ph type="title"/>
          </p:nvPr>
        </p:nvSpPr>
        <p:spPr>
          <a:xfrm rot="-2460000">
            <a:off x="784930" y="1576103"/>
            <a:ext cx="5212080" cy="1089427"/>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Clr>
                <a:srgbClr val="FFFFFF"/>
              </a:buClr>
              <a:buSzPts val="2800"/>
              <a:buFont typeface="Libre Franklin Thin"/>
              <a:buNone/>
              <a:defRPr b="0" i="0" sz="2800" u="none" cap="none" strike="noStrike">
                <a:solidFill>
                  <a:srgbClr val="FFFFFF"/>
                </a:solidFill>
                <a:latin typeface="Libre Franklin Thin"/>
                <a:ea typeface="Libre Franklin Thin"/>
                <a:cs typeface="Libre Franklin Thin"/>
                <a:sym typeface="Libre Franklin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9"/>
          <p:cNvSpPr txBox="1"/>
          <p:nvPr>
            <p:ph idx="1" type="body"/>
          </p:nvPr>
        </p:nvSpPr>
        <p:spPr>
          <a:xfrm>
            <a:off x="4749552" y="2618912"/>
            <a:ext cx="3807779" cy="3324687"/>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1"/>
              </a:buClr>
              <a:buSzPts val="3200"/>
              <a:buNone/>
              <a:defRPr sz="3200"/>
            </a:lvl1pPr>
            <a:lvl2pPr indent="-406400" lvl="1" marL="914400" algn="l">
              <a:spcBef>
                <a:spcPts val="300"/>
              </a:spcBef>
              <a:spcAft>
                <a:spcPts val="0"/>
              </a:spcAft>
              <a:buSzPts val="2800"/>
              <a:buChar char="▪"/>
              <a:defRPr sz="2800"/>
            </a:lvl2pPr>
            <a:lvl3pPr indent="-381000" lvl="2" marL="1371600" algn="l">
              <a:spcBef>
                <a:spcPts val="300"/>
              </a:spcBef>
              <a:spcAft>
                <a:spcPts val="0"/>
              </a:spcAft>
              <a:buSzPts val="2400"/>
              <a:buChar char="▪"/>
              <a:defRPr sz="2400"/>
            </a:lvl3pPr>
            <a:lvl4pPr indent="-355600" lvl="3" marL="1828800" algn="l">
              <a:spcBef>
                <a:spcPts val="300"/>
              </a:spcBef>
              <a:spcAft>
                <a:spcPts val="0"/>
              </a:spcAft>
              <a:buSzPts val="2000"/>
              <a:buChar char="▪"/>
              <a:defRPr sz="2000"/>
            </a:lvl4pPr>
            <a:lvl5pPr indent="-355600" lvl="4" marL="2286000" algn="l">
              <a:spcBef>
                <a:spcPts val="300"/>
              </a:spcBef>
              <a:spcAft>
                <a:spcPts val="0"/>
              </a:spcAft>
              <a:buSzPts val="2000"/>
              <a:buChar char="▪"/>
              <a:defRPr sz="2000"/>
            </a:lvl5pPr>
            <a:lvl6pPr indent="-355600" lvl="5" marL="2743200" algn="l">
              <a:spcBef>
                <a:spcPts val="300"/>
              </a:spcBef>
              <a:spcAft>
                <a:spcPts val="0"/>
              </a:spcAft>
              <a:buSzPts val="2000"/>
              <a:buChar char="▪"/>
              <a:defRPr sz="2000"/>
            </a:lvl6pPr>
            <a:lvl7pPr indent="-355600" lvl="6" marL="3200400" algn="l">
              <a:spcBef>
                <a:spcPts val="300"/>
              </a:spcBef>
              <a:spcAft>
                <a:spcPts val="0"/>
              </a:spcAft>
              <a:buSzPts val="2000"/>
              <a:buChar char="▪"/>
              <a:defRPr sz="2000"/>
            </a:lvl7pPr>
            <a:lvl8pPr indent="-355600" lvl="7" marL="3657600" algn="l">
              <a:spcBef>
                <a:spcPts val="300"/>
              </a:spcBef>
              <a:spcAft>
                <a:spcPts val="0"/>
              </a:spcAft>
              <a:buSzPts val="2000"/>
              <a:buChar char="▪"/>
              <a:defRPr sz="2000"/>
            </a:lvl8pPr>
            <a:lvl9pPr indent="-355600" lvl="8" marL="4114800" algn="l">
              <a:spcBef>
                <a:spcPts val="300"/>
              </a:spcBef>
              <a:spcAft>
                <a:spcPts val="0"/>
              </a:spcAft>
              <a:buSzPts val="2000"/>
              <a:buChar char="▪"/>
              <a:defRPr sz="2000"/>
            </a:lvl9pPr>
          </a:lstStyle>
          <a:p/>
        </p:txBody>
      </p:sp>
      <p:sp>
        <p:nvSpPr>
          <p:cNvPr id="65" name="Google Shape;65;p9"/>
          <p:cNvSpPr txBox="1"/>
          <p:nvPr>
            <p:ph idx="2" type="body"/>
          </p:nvPr>
        </p:nvSpPr>
        <p:spPr>
          <a:xfrm rot="-2460000">
            <a:off x="1297954" y="2253385"/>
            <a:ext cx="5794760" cy="623314"/>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rgbClr val="FFFFFF"/>
              </a:buClr>
              <a:buSzPts val="1400"/>
              <a:buNone/>
              <a:defRPr b="1" sz="1400">
                <a:solidFill>
                  <a:srgbClr val="FFFFFF"/>
                </a:solidFill>
                <a:latin typeface="Libre Franklin"/>
                <a:ea typeface="Libre Franklin"/>
                <a:cs typeface="Libre Franklin"/>
                <a:sym typeface="Libre Franklin"/>
              </a:defRPr>
            </a:lvl1pPr>
            <a:lvl2pPr indent="-228600" lvl="1" marL="914400" algn="l">
              <a:spcBef>
                <a:spcPts val="300"/>
              </a:spcBef>
              <a:spcAft>
                <a:spcPts val="0"/>
              </a:spcAft>
              <a:buSzPts val="1200"/>
              <a:buNone/>
              <a:defRPr sz="1200"/>
            </a:lvl2pPr>
            <a:lvl3pPr indent="-228600" lvl="2" marL="1371600" algn="l">
              <a:spcBef>
                <a:spcPts val="300"/>
              </a:spcBef>
              <a:spcAft>
                <a:spcPts val="0"/>
              </a:spcAft>
              <a:buSzPts val="1000"/>
              <a:buNone/>
              <a:defRPr sz="1000"/>
            </a:lvl3pPr>
            <a:lvl4pPr indent="-228600" lvl="3" marL="1828800" algn="l">
              <a:spcBef>
                <a:spcPts val="300"/>
              </a:spcBef>
              <a:spcAft>
                <a:spcPts val="0"/>
              </a:spcAft>
              <a:buSzPts val="900"/>
              <a:buNone/>
              <a:defRPr sz="900"/>
            </a:lvl4pPr>
            <a:lvl5pPr indent="-228600" lvl="4" marL="2286000" algn="l">
              <a:spcBef>
                <a:spcPts val="300"/>
              </a:spcBef>
              <a:spcAft>
                <a:spcPts val="0"/>
              </a:spcAft>
              <a:buSzPts val="900"/>
              <a:buNone/>
              <a:defRPr sz="900"/>
            </a:lvl5pPr>
            <a:lvl6pPr indent="-228600" lvl="5" marL="2743200" algn="l">
              <a:spcBef>
                <a:spcPts val="300"/>
              </a:spcBef>
              <a:spcAft>
                <a:spcPts val="0"/>
              </a:spcAft>
              <a:buSzPts val="900"/>
              <a:buNone/>
              <a:defRPr sz="900"/>
            </a:lvl6pPr>
            <a:lvl7pPr indent="-228600" lvl="6" marL="3200400" algn="l">
              <a:spcBef>
                <a:spcPts val="300"/>
              </a:spcBef>
              <a:spcAft>
                <a:spcPts val="0"/>
              </a:spcAft>
              <a:buSzPts val="900"/>
              <a:buNone/>
              <a:defRPr sz="900"/>
            </a:lvl7pPr>
            <a:lvl8pPr indent="-228600" lvl="7" marL="3657600" algn="l">
              <a:spcBef>
                <a:spcPts val="300"/>
              </a:spcBef>
              <a:spcAft>
                <a:spcPts val="0"/>
              </a:spcAft>
              <a:buSzPts val="900"/>
              <a:buNone/>
              <a:defRPr sz="900"/>
            </a:lvl8pPr>
            <a:lvl9pPr indent="-228600" lvl="8" marL="4114800" algn="l">
              <a:spcBef>
                <a:spcPts val="300"/>
              </a:spcBef>
              <a:spcAft>
                <a:spcPts val="0"/>
              </a:spcAft>
              <a:buSzPts val="900"/>
              <a:buNone/>
              <a:defRPr sz="900"/>
            </a:lvl9pPr>
          </a:lstStyle>
          <a:p/>
        </p:txBody>
      </p:sp>
      <p:sp>
        <p:nvSpPr>
          <p:cNvPr id="66" name="Google Shape;66;p9"/>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p:nvPr>
            <p:ph idx="12" type="sldNum"/>
          </p:nvPr>
        </p:nvSpPr>
        <p:spPr>
          <a:xfrm>
            <a:off x="8401038" y="6170822"/>
            <a:ext cx="502920" cy="502920"/>
          </a:xfrm>
          <a:prstGeom prst="ellipse">
            <a:avLst/>
          </a:prstGeom>
          <a:noFill/>
          <a:ln cap="flat" cmpd="sng" w="9525">
            <a:solidFill>
              <a:schemeClr val="dk2"/>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b="0" i="0" sz="1650" u="none" cap="none" strike="noStrike">
                <a:solidFill>
                  <a:schemeClr val="dk2"/>
                </a:solidFill>
                <a:latin typeface="Libre Franklin"/>
                <a:ea typeface="Libre Franklin"/>
                <a:cs typeface="Libre Franklin"/>
                <a:sym typeface="Libre Franklin"/>
              </a:defRPr>
            </a:lvl1pPr>
            <a:lvl2pPr indent="0" lvl="1" marL="0" algn="ctr">
              <a:spcBef>
                <a:spcPts val="0"/>
              </a:spcBef>
              <a:buNone/>
              <a:defRPr b="0" i="0" sz="1650" u="none" cap="none" strike="noStrike">
                <a:solidFill>
                  <a:schemeClr val="dk2"/>
                </a:solidFill>
                <a:latin typeface="Libre Franklin"/>
                <a:ea typeface="Libre Franklin"/>
                <a:cs typeface="Libre Franklin"/>
                <a:sym typeface="Libre Franklin"/>
              </a:defRPr>
            </a:lvl2pPr>
            <a:lvl3pPr indent="0" lvl="2" marL="0" algn="ctr">
              <a:spcBef>
                <a:spcPts val="0"/>
              </a:spcBef>
              <a:buNone/>
              <a:defRPr b="0" i="0" sz="1650" u="none" cap="none" strike="noStrike">
                <a:solidFill>
                  <a:schemeClr val="dk2"/>
                </a:solidFill>
                <a:latin typeface="Libre Franklin"/>
                <a:ea typeface="Libre Franklin"/>
                <a:cs typeface="Libre Franklin"/>
                <a:sym typeface="Libre Franklin"/>
              </a:defRPr>
            </a:lvl3pPr>
            <a:lvl4pPr indent="0" lvl="3" marL="0" algn="ctr">
              <a:spcBef>
                <a:spcPts val="0"/>
              </a:spcBef>
              <a:buNone/>
              <a:defRPr b="0" i="0" sz="1650" u="none" cap="none" strike="noStrike">
                <a:solidFill>
                  <a:schemeClr val="dk2"/>
                </a:solidFill>
                <a:latin typeface="Libre Franklin"/>
                <a:ea typeface="Libre Franklin"/>
                <a:cs typeface="Libre Franklin"/>
                <a:sym typeface="Libre Franklin"/>
              </a:defRPr>
            </a:lvl4pPr>
            <a:lvl5pPr indent="0" lvl="4" marL="0" algn="ctr">
              <a:spcBef>
                <a:spcPts val="0"/>
              </a:spcBef>
              <a:buNone/>
              <a:defRPr b="0" i="0" sz="1650" u="none" cap="none" strike="noStrike">
                <a:solidFill>
                  <a:schemeClr val="dk2"/>
                </a:solidFill>
                <a:latin typeface="Libre Franklin"/>
                <a:ea typeface="Libre Franklin"/>
                <a:cs typeface="Libre Franklin"/>
                <a:sym typeface="Libre Franklin"/>
              </a:defRPr>
            </a:lvl5pPr>
            <a:lvl6pPr indent="0" lvl="5" marL="0" algn="ctr">
              <a:spcBef>
                <a:spcPts val="0"/>
              </a:spcBef>
              <a:buNone/>
              <a:defRPr b="0" i="0" sz="1650" u="none" cap="none" strike="noStrike">
                <a:solidFill>
                  <a:schemeClr val="dk2"/>
                </a:solidFill>
                <a:latin typeface="Libre Franklin"/>
                <a:ea typeface="Libre Franklin"/>
                <a:cs typeface="Libre Franklin"/>
                <a:sym typeface="Libre Franklin"/>
              </a:defRPr>
            </a:lvl6pPr>
            <a:lvl7pPr indent="0" lvl="6" marL="0" algn="ctr">
              <a:spcBef>
                <a:spcPts val="0"/>
              </a:spcBef>
              <a:buNone/>
              <a:defRPr b="0" i="0" sz="1650" u="none" cap="none" strike="noStrike">
                <a:solidFill>
                  <a:schemeClr val="dk2"/>
                </a:solidFill>
                <a:latin typeface="Libre Franklin"/>
                <a:ea typeface="Libre Franklin"/>
                <a:cs typeface="Libre Franklin"/>
                <a:sym typeface="Libre Franklin"/>
              </a:defRPr>
            </a:lvl7pPr>
            <a:lvl8pPr indent="0" lvl="7" marL="0" algn="ctr">
              <a:spcBef>
                <a:spcPts val="0"/>
              </a:spcBef>
              <a:buNone/>
              <a:defRPr b="0" i="0" sz="1650" u="none" cap="none" strike="noStrike">
                <a:solidFill>
                  <a:schemeClr val="dk2"/>
                </a:solidFill>
                <a:latin typeface="Libre Franklin"/>
                <a:ea typeface="Libre Franklin"/>
                <a:cs typeface="Libre Franklin"/>
                <a:sym typeface="Libre Franklin"/>
              </a:defRPr>
            </a:lvl8pPr>
            <a:lvl9pPr indent="0" lvl="8" marL="0" algn="ctr">
              <a:spcBef>
                <a:spcPts val="0"/>
              </a:spcBef>
              <a:buNone/>
              <a:defRPr b="0" i="0" sz="1650" u="none" cap="none" strike="noStrike">
                <a:solidFill>
                  <a:schemeClr val="dk2"/>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9" name="Shape 69"/>
        <p:cNvGrpSpPr/>
        <p:nvPr/>
      </p:nvGrpSpPr>
      <p:grpSpPr>
        <a:xfrm>
          <a:off x="0" y="0"/>
          <a:ext cx="0" cy="0"/>
          <a:chOff x="0" y="0"/>
          <a:chExt cx="0" cy="0"/>
        </a:xfrm>
      </p:grpSpPr>
      <p:sp>
        <p:nvSpPr>
          <p:cNvPr id="70" name="Google Shape;70;p10"/>
          <p:cNvSpPr/>
          <p:nvPr>
            <p:ph idx="2" type="pic"/>
          </p:nvPr>
        </p:nvSpPr>
        <p:spPr>
          <a:xfrm>
            <a:off x="2028825" y="0"/>
            <a:ext cx="7115175" cy="6858000"/>
          </a:xfrm>
          <a:prstGeom prst="rect">
            <a:avLst/>
          </a:prstGeom>
          <a:solidFill>
            <a:schemeClr val="accent3">
              <a:alpha val="80000"/>
            </a:schemeClr>
          </a:solidFill>
          <a:ln>
            <a:noFill/>
          </a:ln>
        </p:spPr>
        <p:txBody>
          <a:bodyPr anchorCtr="0" anchor="ctr" bIns="45700" lIns="91425" spcFirstLastPara="1" rIns="182875" wrap="square" tIns="45700">
            <a:noAutofit/>
          </a:bodyPr>
          <a:lstStyle>
            <a:lvl1pPr lvl="0" marR="0" rtl="0" algn="r">
              <a:spcBef>
                <a:spcPts val="800"/>
              </a:spcBef>
              <a:spcAft>
                <a:spcPts val="0"/>
              </a:spcAft>
              <a:buClr>
                <a:schemeClr val="dk1"/>
              </a:buClr>
              <a:buSzPts val="1600"/>
              <a:buFont typeface="Arial"/>
              <a:buNone/>
              <a:defRPr b="1" i="0" sz="1600" u="none" cap="none" strike="noStrike">
                <a:solidFill>
                  <a:schemeClr val="dk1"/>
                </a:solidFill>
                <a:latin typeface="Libre Franklin"/>
                <a:ea typeface="Libre Franklin"/>
                <a:cs typeface="Libre Franklin"/>
                <a:sym typeface="Libre Franklin"/>
              </a:defRPr>
            </a:lvl1pPr>
            <a:lvl2pPr lvl="1" marR="0" rtl="0" algn="l">
              <a:spcBef>
                <a:spcPts val="300"/>
              </a:spcBef>
              <a:spcAft>
                <a:spcPts val="0"/>
              </a:spcAft>
              <a:buClr>
                <a:schemeClr val="accent2"/>
              </a:buClr>
              <a:buSzPts val="1600"/>
              <a:buFont typeface="Noto Sans Symbols"/>
              <a:buChar char="▪"/>
              <a:defRPr b="0" i="0" sz="1600" u="none" cap="none" strike="noStrike">
                <a:solidFill>
                  <a:schemeClr val="dk1"/>
                </a:solidFill>
                <a:latin typeface="Libre Franklin"/>
                <a:ea typeface="Libre Franklin"/>
                <a:cs typeface="Libre Franklin"/>
                <a:sym typeface="Libre Franklin"/>
              </a:defRPr>
            </a:lvl2pPr>
            <a:lvl3pPr lvl="2" marR="0" rtl="0" algn="l">
              <a:spcBef>
                <a:spcPts val="300"/>
              </a:spcBef>
              <a:spcAft>
                <a:spcPts val="0"/>
              </a:spcAft>
              <a:buClr>
                <a:schemeClr val="accent2"/>
              </a:buClr>
              <a:buSzPts val="1600"/>
              <a:buFont typeface="Noto Sans Symbols"/>
              <a:buChar char="▪"/>
              <a:defRPr b="0" i="0" sz="1600" u="none" cap="none" strike="noStrike">
                <a:solidFill>
                  <a:schemeClr val="dk1"/>
                </a:solidFill>
                <a:latin typeface="Libre Franklin"/>
                <a:ea typeface="Libre Franklin"/>
                <a:cs typeface="Libre Franklin"/>
                <a:sym typeface="Libre Franklin"/>
              </a:defRPr>
            </a:lvl3pPr>
            <a:lvl4pPr lvl="3" marR="0" rtl="0" algn="l">
              <a:spcBef>
                <a:spcPts val="300"/>
              </a:spcBef>
              <a:spcAft>
                <a:spcPts val="0"/>
              </a:spcAft>
              <a:buClr>
                <a:schemeClr val="accent2"/>
              </a:buClr>
              <a:buSzPts val="1600"/>
              <a:buFont typeface="Noto Sans Symbols"/>
              <a:buChar char="▪"/>
              <a:defRPr b="0" i="0" sz="1600" u="none" cap="none" strike="noStrike">
                <a:solidFill>
                  <a:schemeClr val="dk1"/>
                </a:solidFill>
                <a:latin typeface="Libre Franklin"/>
                <a:ea typeface="Libre Franklin"/>
                <a:cs typeface="Libre Franklin"/>
                <a:sym typeface="Libre Franklin"/>
              </a:defRPr>
            </a:lvl4pPr>
            <a:lvl5pPr lvl="4" marR="0" rtl="0" algn="l">
              <a:spcBef>
                <a:spcPts val="300"/>
              </a:spcBef>
              <a:spcAft>
                <a:spcPts val="0"/>
              </a:spcAft>
              <a:buClr>
                <a:schemeClr val="accent2"/>
              </a:buClr>
              <a:buSzPts val="1600"/>
              <a:buFont typeface="Noto Sans Symbols"/>
              <a:buChar char="▪"/>
              <a:defRPr b="0" i="0" sz="1600" u="none" cap="none" strike="noStrike">
                <a:solidFill>
                  <a:schemeClr val="dk1"/>
                </a:solidFill>
                <a:latin typeface="Libre Franklin"/>
                <a:ea typeface="Libre Franklin"/>
                <a:cs typeface="Libre Franklin"/>
                <a:sym typeface="Libre Franklin"/>
              </a:defRPr>
            </a:lvl5pPr>
            <a:lvl6pPr lvl="5" marR="0" rtl="0" algn="l">
              <a:spcBef>
                <a:spcPts val="300"/>
              </a:spcBef>
              <a:spcAft>
                <a:spcPts val="0"/>
              </a:spcAft>
              <a:buClr>
                <a:schemeClr val="accent2"/>
              </a:buClr>
              <a:buSzPts val="1400"/>
              <a:buFont typeface="Noto Sans Symbols"/>
              <a:buChar char="▪"/>
              <a:defRPr b="0" i="0" sz="1400" u="none" cap="none" strike="noStrike">
                <a:solidFill>
                  <a:schemeClr val="dk1"/>
                </a:solidFill>
                <a:latin typeface="Libre Franklin"/>
                <a:ea typeface="Libre Franklin"/>
                <a:cs typeface="Libre Franklin"/>
                <a:sym typeface="Libre Franklin"/>
              </a:defRPr>
            </a:lvl6pPr>
            <a:lvl7pPr lvl="6" marR="0" rtl="0" algn="l">
              <a:spcBef>
                <a:spcPts val="300"/>
              </a:spcBef>
              <a:spcAft>
                <a:spcPts val="0"/>
              </a:spcAft>
              <a:buClr>
                <a:schemeClr val="accent2"/>
              </a:buClr>
              <a:buSzPts val="1400"/>
              <a:buFont typeface="Noto Sans Symbols"/>
              <a:buChar char="▪"/>
              <a:defRPr b="0" i="0" sz="1400" u="none" cap="none" strike="noStrike">
                <a:solidFill>
                  <a:schemeClr val="dk1"/>
                </a:solidFill>
                <a:latin typeface="Libre Franklin"/>
                <a:ea typeface="Libre Franklin"/>
                <a:cs typeface="Libre Franklin"/>
                <a:sym typeface="Libre Franklin"/>
              </a:defRPr>
            </a:lvl7pPr>
            <a:lvl8pPr lvl="7" marR="0" rtl="0" algn="l">
              <a:spcBef>
                <a:spcPts val="300"/>
              </a:spcBef>
              <a:spcAft>
                <a:spcPts val="0"/>
              </a:spcAft>
              <a:buClr>
                <a:schemeClr val="accent2"/>
              </a:buClr>
              <a:buSzPts val="1400"/>
              <a:buFont typeface="Noto Sans Symbols"/>
              <a:buChar char="▪"/>
              <a:defRPr b="0" i="0" sz="1400" u="none" cap="none" strike="noStrike">
                <a:solidFill>
                  <a:schemeClr val="dk1"/>
                </a:solidFill>
                <a:latin typeface="Libre Franklin"/>
                <a:ea typeface="Libre Franklin"/>
                <a:cs typeface="Libre Franklin"/>
                <a:sym typeface="Libre Franklin"/>
              </a:defRPr>
            </a:lvl8pPr>
            <a:lvl9pPr lvl="8" marR="0" rtl="0" algn="l">
              <a:spcBef>
                <a:spcPts val="300"/>
              </a:spcBef>
              <a:spcAft>
                <a:spcPts val="0"/>
              </a:spcAft>
              <a:buClr>
                <a:schemeClr val="accent2"/>
              </a:buClr>
              <a:buSzPts val="1400"/>
              <a:buFont typeface="Noto Sans Symbols"/>
              <a:buChar char="▪"/>
              <a:defRPr b="0" i="0" sz="1400" u="none" cap="none" strike="noStrike">
                <a:solidFill>
                  <a:schemeClr val="dk1"/>
                </a:solidFill>
                <a:latin typeface="Libre Franklin"/>
                <a:ea typeface="Libre Franklin"/>
                <a:cs typeface="Libre Franklin"/>
                <a:sym typeface="Libre Franklin"/>
              </a:defRPr>
            </a:lvl9pPr>
          </a:lstStyle>
          <a:p/>
        </p:txBody>
      </p:sp>
      <p:sp>
        <p:nvSpPr>
          <p:cNvPr id="71" name="Google Shape;71;p10"/>
          <p:cNvSpPr/>
          <p:nvPr/>
        </p:nvSpPr>
        <p:spPr>
          <a:xfrm>
            <a:off x="0" y="2647950"/>
            <a:ext cx="3571875" cy="4210050"/>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72" name="Google Shape;72;p10"/>
          <p:cNvSpPr/>
          <p:nvPr/>
        </p:nvSpPr>
        <p:spPr>
          <a:xfrm>
            <a:off x="0" y="5048250"/>
            <a:ext cx="3571875" cy="1809750"/>
          </a:xfrm>
          <a:custGeom>
            <a:rect b="b" l="l" r="r" t="t"/>
            <a:pathLst>
              <a:path extrusionOk="0" h="1809750" w="3571875">
                <a:moveTo>
                  <a:pt x="0" y="1809750"/>
                </a:moveTo>
                <a:lnTo>
                  <a:pt x="2038350" y="0"/>
                </a:lnTo>
                <a:lnTo>
                  <a:pt x="3571875" y="1809750"/>
                </a:lnTo>
                <a:lnTo>
                  <a:pt x="0" y="1809750"/>
                </a:lnTo>
                <a:close/>
              </a:path>
            </a:pathLst>
          </a:cu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73" name="Google Shape;73;p10"/>
          <p:cNvSpPr txBox="1"/>
          <p:nvPr>
            <p:ph type="title"/>
          </p:nvPr>
        </p:nvSpPr>
        <p:spPr>
          <a:xfrm rot="-2460000">
            <a:off x="671197" y="1717501"/>
            <a:ext cx="5486400" cy="86744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800"/>
              <a:buFont typeface="Libre Franklin Thin"/>
              <a:buNone/>
              <a:defRPr b="0" sz="2800">
                <a:latin typeface="Libre Franklin Thin"/>
                <a:ea typeface="Libre Franklin Thin"/>
                <a:cs typeface="Libre Franklin Thin"/>
                <a:sym typeface="Libre Franklin Th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0"/>
          <p:cNvSpPr txBox="1"/>
          <p:nvPr>
            <p:ph idx="1" type="body"/>
          </p:nvPr>
        </p:nvSpPr>
        <p:spPr>
          <a:xfrm rot="-2460000">
            <a:off x="1143479" y="2180529"/>
            <a:ext cx="6096545" cy="740664"/>
          </a:xfrm>
          <a:prstGeom prst="rect">
            <a:avLst/>
          </a:prstGeom>
          <a:noFill/>
          <a:ln>
            <a:noFill/>
          </a:ln>
        </p:spPr>
        <p:txBody>
          <a:bodyPr anchorCtr="0" anchor="t" bIns="45700" lIns="91425" spcFirstLastPara="1" rIns="91425" wrap="square" tIns="45700">
            <a:noAutofit/>
          </a:bodyPr>
          <a:lstStyle>
            <a:lvl1pPr indent="-228600" lvl="0" marL="457200" algn="l">
              <a:spcBef>
                <a:spcPts val="800"/>
              </a:spcBef>
              <a:spcAft>
                <a:spcPts val="0"/>
              </a:spcAft>
              <a:buClr>
                <a:schemeClr val="dk2"/>
              </a:buClr>
              <a:buSzPts val="1400"/>
              <a:buNone/>
              <a:defRPr sz="1400">
                <a:solidFill>
                  <a:schemeClr val="dk2"/>
                </a:solidFill>
              </a:defRPr>
            </a:lvl1pPr>
            <a:lvl2pPr indent="-228600" lvl="1" marL="914400" algn="l">
              <a:spcBef>
                <a:spcPts val="300"/>
              </a:spcBef>
              <a:spcAft>
                <a:spcPts val="0"/>
              </a:spcAft>
              <a:buSzPts val="1200"/>
              <a:buNone/>
              <a:defRPr sz="1200"/>
            </a:lvl2pPr>
            <a:lvl3pPr indent="-228600" lvl="2" marL="1371600" algn="l">
              <a:spcBef>
                <a:spcPts val="300"/>
              </a:spcBef>
              <a:spcAft>
                <a:spcPts val="0"/>
              </a:spcAft>
              <a:buSzPts val="1000"/>
              <a:buNone/>
              <a:defRPr sz="1000"/>
            </a:lvl3pPr>
            <a:lvl4pPr indent="-228600" lvl="3" marL="1828800" algn="l">
              <a:spcBef>
                <a:spcPts val="300"/>
              </a:spcBef>
              <a:spcAft>
                <a:spcPts val="0"/>
              </a:spcAft>
              <a:buSzPts val="900"/>
              <a:buNone/>
              <a:defRPr sz="900"/>
            </a:lvl4pPr>
            <a:lvl5pPr indent="-228600" lvl="4" marL="2286000" algn="l">
              <a:spcBef>
                <a:spcPts val="300"/>
              </a:spcBef>
              <a:spcAft>
                <a:spcPts val="0"/>
              </a:spcAft>
              <a:buSzPts val="900"/>
              <a:buNone/>
              <a:defRPr sz="900"/>
            </a:lvl5pPr>
            <a:lvl6pPr indent="-228600" lvl="5" marL="2743200" algn="l">
              <a:spcBef>
                <a:spcPts val="300"/>
              </a:spcBef>
              <a:spcAft>
                <a:spcPts val="0"/>
              </a:spcAft>
              <a:buSzPts val="900"/>
              <a:buNone/>
              <a:defRPr sz="900"/>
            </a:lvl6pPr>
            <a:lvl7pPr indent="-228600" lvl="6" marL="3200400" algn="l">
              <a:spcBef>
                <a:spcPts val="300"/>
              </a:spcBef>
              <a:spcAft>
                <a:spcPts val="0"/>
              </a:spcAft>
              <a:buSzPts val="900"/>
              <a:buNone/>
              <a:defRPr sz="900"/>
            </a:lvl7pPr>
            <a:lvl8pPr indent="-228600" lvl="7" marL="3657600" algn="l">
              <a:spcBef>
                <a:spcPts val="300"/>
              </a:spcBef>
              <a:spcAft>
                <a:spcPts val="0"/>
              </a:spcAft>
              <a:buSzPts val="900"/>
              <a:buNone/>
              <a:defRPr sz="900"/>
            </a:lvl8pPr>
            <a:lvl9pPr indent="-228600" lvl="8" marL="4114800" algn="l">
              <a:spcBef>
                <a:spcPts val="300"/>
              </a:spcBef>
              <a:spcAft>
                <a:spcPts val="0"/>
              </a:spcAft>
              <a:buSzPts val="900"/>
              <a:buNone/>
              <a:defRPr sz="900"/>
            </a:lvl9pPr>
          </a:lstStyle>
          <a:p/>
        </p:txBody>
      </p:sp>
      <p:sp>
        <p:nvSpPr>
          <p:cNvPr id="75" name="Google Shape;75;p10"/>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p:nvPr>
            <p:ph idx="12" type="sldNum"/>
          </p:nvPr>
        </p:nvSpPr>
        <p:spPr>
          <a:xfrm>
            <a:off x="8401038" y="6170822"/>
            <a:ext cx="502920" cy="50292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2382" y="5050633"/>
            <a:ext cx="3574257" cy="1807368"/>
          </a:xfrm>
          <a:custGeom>
            <a:rect b="b" l="l" r="r" t="t"/>
            <a:pathLst>
              <a:path extrusionOk="0" h="1807368" w="3574257">
                <a:moveTo>
                  <a:pt x="2382" y="1807368"/>
                </a:moveTo>
                <a:lnTo>
                  <a:pt x="0" y="0"/>
                </a:lnTo>
                <a:lnTo>
                  <a:pt x="2045494" y="1"/>
                </a:lnTo>
                <a:lnTo>
                  <a:pt x="3574257" y="1807368"/>
                </a:lnTo>
                <a:lnTo>
                  <a:pt x="2382" y="18073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7" name="Google Shape;7;p1"/>
          <p:cNvSpPr/>
          <p:nvPr/>
        </p:nvSpPr>
        <p:spPr>
          <a:xfrm>
            <a:off x="-2380" y="5051292"/>
            <a:ext cx="9146380" cy="1806709"/>
          </a:xfrm>
          <a:custGeom>
            <a:rect b="b" l="l" r="r" t="t"/>
            <a:pathLst>
              <a:path extrusionOk="0" h="527584" w="3352800">
                <a:moveTo>
                  <a:pt x="0" y="527584"/>
                </a:moveTo>
                <a:lnTo>
                  <a:pt x="748227" y="0"/>
                </a:lnTo>
                <a:lnTo>
                  <a:pt x="3352800" y="271"/>
                </a:lnTo>
                <a:lnTo>
                  <a:pt x="3352800" y="527584"/>
                </a:lnTo>
                <a:lnTo>
                  <a:pt x="0" y="527584"/>
                </a:lnTo>
                <a:close/>
              </a:path>
            </a:pathLst>
          </a:cu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8" name="Google Shape;8;p1"/>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2800"/>
              <a:buFont typeface="Libre Franklin Thin"/>
              <a:buNone/>
              <a:defRPr b="0" i="0" sz="2800" u="none" cap="none" strike="noStrike">
                <a:solidFill>
                  <a:schemeClr val="dk1"/>
                </a:solidFill>
                <a:latin typeface="Libre Franklin Thin"/>
                <a:ea typeface="Libre Franklin Thin"/>
                <a:cs typeface="Libre Franklin Thin"/>
                <a:sym typeface="Libre Franklin Th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822960" y="1100628"/>
            <a:ext cx="7520940" cy="3579849"/>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800"/>
              </a:spcBef>
              <a:spcAft>
                <a:spcPts val="0"/>
              </a:spcAft>
              <a:buClr>
                <a:schemeClr val="dk1"/>
              </a:buClr>
              <a:buSzPts val="1600"/>
              <a:buFont typeface="Arial"/>
              <a:buNone/>
              <a:defRPr b="1" i="0" sz="1600" u="none" cap="none" strike="noStrike">
                <a:solidFill>
                  <a:schemeClr val="dk1"/>
                </a:solidFill>
                <a:latin typeface="Libre Franklin"/>
                <a:ea typeface="Libre Franklin"/>
                <a:cs typeface="Libre Franklin"/>
                <a:sym typeface="Libre Franklin"/>
              </a:defRPr>
            </a:lvl1pPr>
            <a:lvl2pPr indent="-330200" lvl="1" marL="914400" marR="0" rtl="0" algn="l">
              <a:spcBef>
                <a:spcPts val="300"/>
              </a:spcBef>
              <a:spcAft>
                <a:spcPts val="0"/>
              </a:spcAft>
              <a:buClr>
                <a:schemeClr val="accent2"/>
              </a:buClr>
              <a:buSzPts val="1600"/>
              <a:buFont typeface="Noto Sans Symbols"/>
              <a:buChar char="▪"/>
              <a:defRPr b="0" i="0" sz="1600" u="none" cap="none" strike="noStrike">
                <a:solidFill>
                  <a:schemeClr val="dk1"/>
                </a:solidFill>
                <a:latin typeface="Libre Franklin"/>
                <a:ea typeface="Libre Franklin"/>
                <a:cs typeface="Libre Franklin"/>
                <a:sym typeface="Libre Franklin"/>
              </a:defRPr>
            </a:lvl2pPr>
            <a:lvl3pPr indent="-330200" lvl="2" marL="1371600" marR="0" rtl="0" algn="l">
              <a:spcBef>
                <a:spcPts val="300"/>
              </a:spcBef>
              <a:spcAft>
                <a:spcPts val="0"/>
              </a:spcAft>
              <a:buClr>
                <a:schemeClr val="accent2"/>
              </a:buClr>
              <a:buSzPts val="1600"/>
              <a:buFont typeface="Noto Sans Symbols"/>
              <a:buChar char="▪"/>
              <a:defRPr b="0" i="0" sz="1600" u="none" cap="none" strike="noStrike">
                <a:solidFill>
                  <a:schemeClr val="dk1"/>
                </a:solidFill>
                <a:latin typeface="Libre Franklin"/>
                <a:ea typeface="Libre Franklin"/>
                <a:cs typeface="Libre Franklin"/>
                <a:sym typeface="Libre Franklin"/>
              </a:defRPr>
            </a:lvl3pPr>
            <a:lvl4pPr indent="-330200" lvl="3" marL="1828800" marR="0" rtl="0" algn="l">
              <a:spcBef>
                <a:spcPts val="300"/>
              </a:spcBef>
              <a:spcAft>
                <a:spcPts val="0"/>
              </a:spcAft>
              <a:buClr>
                <a:schemeClr val="accent2"/>
              </a:buClr>
              <a:buSzPts val="1600"/>
              <a:buFont typeface="Noto Sans Symbols"/>
              <a:buChar char="▪"/>
              <a:defRPr b="0" i="0" sz="1600" u="none" cap="none" strike="noStrike">
                <a:solidFill>
                  <a:schemeClr val="dk1"/>
                </a:solidFill>
                <a:latin typeface="Libre Franklin"/>
                <a:ea typeface="Libre Franklin"/>
                <a:cs typeface="Libre Franklin"/>
                <a:sym typeface="Libre Franklin"/>
              </a:defRPr>
            </a:lvl4pPr>
            <a:lvl5pPr indent="-330200" lvl="4" marL="2286000" marR="0" rtl="0" algn="l">
              <a:spcBef>
                <a:spcPts val="300"/>
              </a:spcBef>
              <a:spcAft>
                <a:spcPts val="0"/>
              </a:spcAft>
              <a:buClr>
                <a:schemeClr val="accent2"/>
              </a:buClr>
              <a:buSzPts val="1600"/>
              <a:buFont typeface="Noto Sans Symbols"/>
              <a:buChar char="▪"/>
              <a:defRPr b="0" i="0" sz="1600" u="none" cap="none" strike="noStrike">
                <a:solidFill>
                  <a:schemeClr val="dk1"/>
                </a:solidFill>
                <a:latin typeface="Libre Franklin"/>
                <a:ea typeface="Libre Franklin"/>
                <a:cs typeface="Libre Franklin"/>
                <a:sym typeface="Libre Franklin"/>
              </a:defRPr>
            </a:lvl5pPr>
            <a:lvl6pPr indent="-317500" lvl="5" marL="2743200" marR="0" rtl="0" algn="l">
              <a:spcBef>
                <a:spcPts val="300"/>
              </a:spcBef>
              <a:spcAft>
                <a:spcPts val="0"/>
              </a:spcAft>
              <a:buClr>
                <a:schemeClr val="accent2"/>
              </a:buClr>
              <a:buSzPts val="1400"/>
              <a:buFont typeface="Noto Sans Symbols"/>
              <a:buChar char="▪"/>
              <a:defRPr b="0" i="0" sz="1400" u="none" cap="none" strike="noStrike">
                <a:solidFill>
                  <a:schemeClr val="dk1"/>
                </a:solidFill>
                <a:latin typeface="Libre Franklin"/>
                <a:ea typeface="Libre Franklin"/>
                <a:cs typeface="Libre Franklin"/>
                <a:sym typeface="Libre Franklin"/>
              </a:defRPr>
            </a:lvl6pPr>
            <a:lvl7pPr indent="-317500" lvl="6" marL="3200400" marR="0" rtl="0" algn="l">
              <a:spcBef>
                <a:spcPts val="300"/>
              </a:spcBef>
              <a:spcAft>
                <a:spcPts val="0"/>
              </a:spcAft>
              <a:buClr>
                <a:schemeClr val="accent2"/>
              </a:buClr>
              <a:buSzPts val="1400"/>
              <a:buFont typeface="Noto Sans Symbols"/>
              <a:buChar char="▪"/>
              <a:defRPr b="0" i="0" sz="1400" u="none" cap="none" strike="noStrike">
                <a:solidFill>
                  <a:schemeClr val="dk1"/>
                </a:solidFill>
                <a:latin typeface="Libre Franklin"/>
                <a:ea typeface="Libre Franklin"/>
                <a:cs typeface="Libre Franklin"/>
                <a:sym typeface="Libre Franklin"/>
              </a:defRPr>
            </a:lvl7pPr>
            <a:lvl8pPr indent="-317500" lvl="7" marL="3657600" marR="0" rtl="0" algn="l">
              <a:spcBef>
                <a:spcPts val="300"/>
              </a:spcBef>
              <a:spcAft>
                <a:spcPts val="0"/>
              </a:spcAft>
              <a:buClr>
                <a:schemeClr val="accent2"/>
              </a:buClr>
              <a:buSzPts val="1400"/>
              <a:buFont typeface="Noto Sans Symbols"/>
              <a:buChar char="▪"/>
              <a:defRPr b="0" i="0" sz="1400" u="none" cap="none" strike="noStrike">
                <a:solidFill>
                  <a:schemeClr val="dk1"/>
                </a:solidFill>
                <a:latin typeface="Libre Franklin"/>
                <a:ea typeface="Libre Franklin"/>
                <a:cs typeface="Libre Franklin"/>
                <a:sym typeface="Libre Franklin"/>
              </a:defRPr>
            </a:lvl8pPr>
            <a:lvl9pPr indent="-317500" lvl="8" marL="4114800" marR="0" rtl="0" algn="l">
              <a:spcBef>
                <a:spcPts val="300"/>
              </a:spcBef>
              <a:spcAft>
                <a:spcPts val="0"/>
              </a:spcAft>
              <a:buClr>
                <a:schemeClr val="accent2"/>
              </a:buClr>
              <a:buSzPts val="1400"/>
              <a:buFont typeface="Noto Sans Symbols"/>
              <a:buChar char="▪"/>
              <a:defRPr b="0" i="0" sz="1400" u="none" cap="none" strike="noStrike">
                <a:solidFill>
                  <a:schemeClr val="dk1"/>
                </a:solidFill>
                <a:latin typeface="Libre Franklin"/>
                <a:ea typeface="Libre Franklin"/>
                <a:cs typeface="Libre Franklin"/>
                <a:sym typeface="Libre Franklin"/>
              </a:defRPr>
            </a:lvl9pPr>
          </a:lstStyle>
          <a:p/>
        </p:txBody>
      </p:sp>
      <p:sp>
        <p:nvSpPr>
          <p:cNvPr id="10" name="Google Shape;10;p1"/>
          <p:cNvSpPr txBox="1"/>
          <p:nvPr>
            <p:ph idx="10" type="dt"/>
          </p:nvPr>
        </p:nvSpPr>
        <p:spPr>
          <a:xfrm rot="-2460000">
            <a:off x="201168" y="5870448"/>
            <a:ext cx="2176272" cy="20116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 name="Google Shape;11;p1"/>
          <p:cNvSpPr txBox="1"/>
          <p:nvPr>
            <p:ph idx="11" type="ftr"/>
          </p:nvPr>
        </p:nvSpPr>
        <p:spPr>
          <a:xfrm>
            <a:off x="3517514" y="6285122"/>
            <a:ext cx="4724400"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2" name="Google Shape;12;p1"/>
          <p:cNvSpPr/>
          <p:nvPr>
            <p:ph idx="12" type="sldNum"/>
          </p:nvPr>
        </p:nvSpPr>
        <p:spPr>
          <a:xfrm>
            <a:off x="8401038" y="6170822"/>
            <a:ext cx="502920" cy="50292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marR="0" rtl="0" algn="ctr">
              <a:spcBef>
                <a:spcPts val="0"/>
              </a:spcBef>
              <a:buNone/>
              <a:defRPr b="0" i="0" sz="165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65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65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65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65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65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65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65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65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
          <p:cNvSpPr txBox="1"/>
          <p:nvPr>
            <p:ph type="ctrTitle"/>
          </p:nvPr>
        </p:nvSpPr>
        <p:spPr>
          <a:xfrm rot="-2460000">
            <a:off x="817112" y="1730403"/>
            <a:ext cx="5648623" cy="1204306"/>
          </a:xfrm>
          <a:prstGeom prst="rect">
            <a:avLst/>
          </a:prstGeom>
          <a:noFill/>
          <a:ln>
            <a:noFill/>
          </a:ln>
        </p:spPr>
        <p:txBody>
          <a:bodyPr anchorCtr="0" anchor="b" bIns="9125" lIns="91425" spcFirstLastPara="1" rIns="91425" wrap="square" tIns="45700">
            <a:noAutofit/>
          </a:bodyPr>
          <a:lstStyle/>
          <a:p>
            <a:pPr indent="0" lvl="0" marL="0" rtl="0" algn="l">
              <a:spcBef>
                <a:spcPts val="0"/>
              </a:spcBef>
              <a:spcAft>
                <a:spcPts val="0"/>
              </a:spcAft>
              <a:buClr>
                <a:schemeClr val="dk1"/>
              </a:buClr>
              <a:buSzPts val="3200"/>
              <a:buFont typeface="Libre Franklin Thin"/>
              <a:buNone/>
            </a:pPr>
            <a:r>
              <a:rPr lang="en-US" sz="4000">
                <a:latin typeface="Calibri"/>
                <a:ea typeface="Calibri"/>
                <a:cs typeface="Calibri"/>
                <a:sym typeface="Calibri"/>
              </a:rPr>
              <a:t>PROJECT MANAGEMENT &amp; GRANTS</a:t>
            </a:r>
            <a:endParaRPr sz="4000">
              <a:latin typeface="Calibri"/>
              <a:ea typeface="Calibri"/>
              <a:cs typeface="Calibri"/>
              <a:sym typeface="Calibri"/>
            </a:endParaRPr>
          </a:p>
        </p:txBody>
      </p:sp>
      <p:sp>
        <p:nvSpPr>
          <p:cNvPr id="95" name="Google Shape;95;p13"/>
          <p:cNvSpPr txBox="1"/>
          <p:nvPr>
            <p:ph idx="1" type="subTitle"/>
          </p:nvPr>
        </p:nvSpPr>
        <p:spPr>
          <a:xfrm rot="-2460000">
            <a:off x="1212277" y="2470925"/>
            <a:ext cx="6511131" cy="329259"/>
          </a:xfrm>
          <a:prstGeom prst="rect">
            <a:avLst/>
          </a:prstGeom>
          <a:noFill/>
          <a:ln>
            <a:noFill/>
          </a:ln>
        </p:spPr>
        <p:txBody>
          <a:bodyPr anchorCtr="0" anchor="t" bIns="45700" lIns="91425" spcFirstLastPara="1" rIns="91425" wrap="square" tIns="9125">
            <a:noAutofit/>
          </a:bodyPr>
          <a:lstStyle/>
          <a:p>
            <a:pPr indent="0" lvl="0" marL="0" rtl="0" algn="l">
              <a:spcBef>
                <a:spcPts val="0"/>
              </a:spcBef>
              <a:spcAft>
                <a:spcPts val="0"/>
              </a:spcAft>
              <a:buClr>
                <a:schemeClr val="dk1"/>
              </a:buClr>
              <a:buSzPts val="1400"/>
              <a:buNone/>
            </a:pPr>
            <a:r>
              <a:rPr lang="en-US" sz="2400">
                <a:latin typeface="Calibri"/>
                <a:ea typeface="Calibri"/>
                <a:cs typeface="Calibri"/>
                <a:sym typeface="Calibri"/>
              </a:rPr>
              <a:t>DIGITAL HUMANITIES</a:t>
            </a:r>
            <a:endParaRPr sz="2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Libre Franklin Thin"/>
              <a:buNone/>
            </a:pPr>
            <a:r>
              <a:rPr lang="en-US">
                <a:latin typeface="Calibri"/>
                <a:ea typeface="Calibri"/>
                <a:cs typeface="Calibri"/>
                <a:sym typeface="Calibri"/>
              </a:rPr>
              <a:t>APPROACHES &amp; CONCLUSION</a:t>
            </a:r>
            <a:endParaRPr>
              <a:latin typeface="Calibri"/>
              <a:ea typeface="Calibri"/>
              <a:cs typeface="Calibri"/>
              <a:sym typeface="Calibri"/>
            </a:endParaRPr>
          </a:p>
        </p:txBody>
      </p:sp>
      <p:sp>
        <p:nvSpPr>
          <p:cNvPr id="149" name="Google Shape;149;p22"/>
          <p:cNvSpPr txBox="1"/>
          <p:nvPr>
            <p:ph idx="1" type="body"/>
          </p:nvPr>
        </p:nvSpPr>
        <p:spPr>
          <a:xfrm>
            <a:off x="822960" y="1100628"/>
            <a:ext cx="7520940" cy="377617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Calibri"/>
              <a:buChar char="•"/>
            </a:pPr>
            <a:r>
              <a:rPr b="0" lang="en-US" sz="2000">
                <a:latin typeface="Calibri"/>
                <a:ea typeface="Calibri"/>
                <a:cs typeface="Calibri"/>
                <a:sym typeface="Calibri"/>
              </a:rPr>
              <a:t>Many industries use variations of these project stages and it is not uncommon for the stages to be renamed in order to better suit the organization.  </a:t>
            </a:r>
            <a:endParaRPr b="0" sz="2000">
              <a:latin typeface="Calibri"/>
              <a:ea typeface="Calibri"/>
              <a:cs typeface="Calibri"/>
              <a:sym typeface="Calibri"/>
            </a:endParaRPr>
          </a:p>
          <a:p>
            <a:pPr indent="-342900" lvl="0" marL="342900" rtl="0" algn="l">
              <a:lnSpc>
                <a:spcPct val="90000"/>
              </a:lnSpc>
              <a:spcBef>
                <a:spcPts val="800"/>
              </a:spcBef>
              <a:spcAft>
                <a:spcPts val="0"/>
              </a:spcAft>
              <a:buClr>
                <a:schemeClr val="dk1"/>
              </a:buClr>
              <a:buSzPts val="2000"/>
              <a:buFont typeface="Calibri"/>
              <a:buChar char="•"/>
            </a:pPr>
            <a:r>
              <a:rPr b="0" lang="en-US" sz="2000">
                <a:latin typeface="Calibri"/>
                <a:ea typeface="Calibri"/>
                <a:cs typeface="Calibri"/>
                <a:sym typeface="Calibri"/>
              </a:rPr>
              <a:t>For example, when working on a website and discovery system for a major research library, this type of project will typically progress through stages like pre-planning, conceptual design, schematic design, design development, beta sites  and surveys, and final implementation and administration.</a:t>
            </a:r>
            <a:endParaRPr b="0" sz="2000">
              <a:latin typeface="Calibri"/>
              <a:ea typeface="Calibri"/>
              <a:cs typeface="Calibri"/>
              <a:sym typeface="Calibri"/>
            </a:endParaRPr>
          </a:p>
          <a:p>
            <a:pPr indent="-342900" lvl="0" marL="342900" rtl="0" algn="l">
              <a:lnSpc>
                <a:spcPct val="90000"/>
              </a:lnSpc>
              <a:spcBef>
                <a:spcPts val="800"/>
              </a:spcBef>
              <a:spcAft>
                <a:spcPts val="0"/>
              </a:spcAft>
              <a:buClr>
                <a:schemeClr val="dk1"/>
              </a:buClr>
              <a:buSzPts val="2000"/>
              <a:buFont typeface="Calibri"/>
              <a:buChar char="•"/>
            </a:pPr>
            <a:r>
              <a:rPr b="0" lang="en-US" sz="2000">
                <a:latin typeface="Calibri"/>
                <a:ea typeface="Calibri"/>
                <a:cs typeface="Calibri"/>
                <a:sym typeface="Calibri"/>
              </a:rPr>
              <a:t>While the phased approach works well for small, well-defined projects, it often results in challenge or failure on larger projects, or those that are more complex or have more ambiguities and risk.</a:t>
            </a:r>
            <a:endParaRPr b="0" sz="2000">
              <a:latin typeface="Calibri"/>
              <a:ea typeface="Calibri"/>
              <a:cs typeface="Calibri"/>
              <a:sym typeface="Calibri"/>
            </a:endParaRPr>
          </a:p>
          <a:p>
            <a:pPr indent="-342900" lvl="0" marL="342900" rtl="0" algn="l">
              <a:lnSpc>
                <a:spcPct val="90000"/>
              </a:lnSpc>
              <a:spcBef>
                <a:spcPts val="800"/>
              </a:spcBef>
              <a:spcAft>
                <a:spcPts val="0"/>
              </a:spcAft>
              <a:buClr>
                <a:schemeClr val="dk1"/>
              </a:buClr>
              <a:buSzPts val="2000"/>
              <a:buNone/>
            </a:pPr>
            <a:r>
              <a:t/>
            </a:r>
            <a:endParaRPr b="0" sz="2000">
              <a:latin typeface="Calibri"/>
              <a:ea typeface="Calibri"/>
              <a:cs typeface="Calibri"/>
              <a:sym typeface="Calibri"/>
            </a:endParaRPr>
          </a:p>
          <a:p>
            <a:pPr indent="-342900" lvl="0" marL="342900" rtl="0" algn="l">
              <a:lnSpc>
                <a:spcPct val="90000"/>
              </a:lnSpc>
              <a:spcBef>
                <a:spcPts val="800"/>
              </a:spcBef>
              <a:spcAft>
                <a:spcPts val="0"/>
              </a:spcAft>
              <a:buClr>
                <a:schemeClr val="dk1"/>
              </a:buClr>
              <a:buSzPts val="1600"/>
              <a:buNone/>
            </a:pPr>
            <a:r>
              <a:t/>
            </a:r>
            <a:endParaRPr b="0" sz="2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Libre Franklin Thin"/>
              <a:buNone/>
            </a:pPr>
            <a:r>
              <a:rPr lang="en-US">
                <a:latin typeface="Calibri"/>
                <a:ea typeface="Calibri"/>
                <a:cs typeface="Calibri"/>
                <a:sym typeface="Calibri"/>
              </a:rPr>
              <a:t>INTRODUCTION</a:t>
            </a:r>
            <a:endParaRPr>
              <a:latin typeface="Calibri"/>
              <a:ea typeface="Calibri"/>
              <a:cs typeface="Calibri"/>
              <a:sym typeface="Calibri"/>
            </a:endParaRPr>
          </a:p>
        </p:txBody>
      </p:sp>
      <p:sp>
        <p:nvSpPr>
          <p:cNvPr id="101" name="Google Shape;101;p14"/>
          <p:cNvSpPr txBox="1"/>
          <p:nvPr>
            <p:ph idx="1" type="body"/>
          </p:nvPr>
        </p:nvSpPr>
        <p:spPr>
          <a:xfrm>
            <a:off x="822960" y="1100628"/>
            <a:ext cx="7520940" cy="3579849"/>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Clr>
                <a:schemeClr val="dk1"/>
              </a:buClr>
              <a:buSzPts val="2000"/>
              <a:buFont typeface="Calibri"/>
              <a:buChar char="•"/>
            </a:pPr>
            <a:r>
              <a:rPr b="0" lang="en-US" sz="2000">
                <a:latin typeface="Calibri"/>
                <a:ea typeface="Calibri"/>
                <a:cs typeface="Calibri"/>
                <a:sym typeface="Calibri"/>
              </a:rPr>
              <a:t>Project management is the discipline of initiating, planning, executing, controlling, and closing the work of a team to achieve specific goals and meet specific success criteria at the specified time.  </a:t>
            </a:r>
            <a:endParaRPr b="0" sz="2000">
              <a:latin typeface="Calibri"/>
              <a:ea typeface="Calibri"/>
              <a:cs typeface="Calibri"/>
              <a:sym typeface="Calibri"/>
            </a:endParaRPr>
          </a:p>
          <a:p>
            <a:pPr indent="-330200" lvl="0" marL="342900" rtl="0" algn="l">
              <a:spcBef>
                <a:spcPts val="800"/>
              </a:spcBef>
              <a:spcAft>
                <a:spcPts val="0"/>
              </a:spcAft>
              <a:buClr>
                <a:schemeClr val="dk1"/>
              </a:buClr>
              <a:buSzPts val="2000"/>
              <a:buFont typeface="Calibri"/>
              <a:buChar char="•"/>
            </a:pPr>
            <a:r>
              <a:rPr b="0" lang="en-US" sz="2000">
                <a:latin typeface="Calibri"/>
                <a:ea typeface="Calibri"/>
                <a:cs typeface="Calibri"/>
                <a:sym typeface="Calibri"/>
              </a:rPr>
              <a:t>A project is a temporary endeavor designed to produce a unique product, service or result with a defined beginning and end (usually time-constrained, and often constrained by funding or deliverable) undertaken to meet unique goals and objectives, typically to bring about beneficial change or added value.  </a:t>
            </a:r>
            <a:endParaRPr b="0" sz="2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Libre Franklin Thin"/>
              <a:buNone/>
            </a:pPr>
            <a:r>
              <a:rPr lang="en-US">
                <a:latin typeface="Calibri"/>
                <a:ea typeface="Calibri"/>
                <a:cs typeface="Calibri"/>
                <a:sym typeface="Calibri"/>
              </a:rPr>
              <a:t>INTRODUCTION</a:t>
            </a:r>
            <a:endParaRPr>
              <a:latin typeface="Calibri"/>
              <a:ea typeface="Calibri"/>
              <a:cs typeface="Calibri"/>
              <a:sym typeface="Calibri"/>
            </a:endParaRPr>
          </a:p>
        </p:txBody>
      </p:sp>
      <p:sp>
        <p:nvSpPr>
          <p:cNvPr id="107" name="Google Shape;107;p15"/>
          <p:cNvSpPr txBox="1"/>
          <p:nvPr>
            <p:ph idx="1" type="body"/>
          </p:nvPr>
        </p:nvSpPr>
        <p:spPr>
          <a:xfrm>
            <a:off x="822960" y="1100628"/>
            <a:ext cx="7520940" cy="3579849"/>
          </a:xfrm>
          <a:prstGeom prst="rect">
            <a:avLst/>
          </a:prstGeom>
          <a:noFill/>
          <a:ln>
            <a:noFill/>
          </a:ln>
        </p:spPr>
        <p:txBody>
          <a:bodyPr anchorCtr="0" anchor="t" bIns="45700" lIns="91425" spcFirstLastPara="1" rIns="91425" wrap="square" tIns="45700">
            <a:noAutofit/>
          </a:bodyPr>
          <a:lstStyle/>
          <a:p>
            <a:pPr indent="-317500" lvl="0" marL="342900" rtl="0" algn="l">
              <a:spcBef>
                <a:spcPts val="0"/>
              </a:spcBef>
              <a:spcAft>
                <a:spcPts val="0"/>
              </a:spcAft>
              <a:buClr>
                <a:schemeClr val="dk1"/>
              </a:buClr>
              <a:buSzPts val="2000"/>
              <a:buFont typeface="Calibri"/>
              <a:buChar char="•"/>
            </a:pPr>
            <a:r>
              <a:rPr b="0" lang="en-US" sz="2000">
                <a:latin typeface="Calibri"/>
                <a:ea typeface="Calibri"/>
                <a:cs typeface="Calibri"/>
                <a:sym typeface="Calibri"/>
              </a:rPr>
              <a:t>The temporary nature of projects stands in contrast with business as usual (or operations), which are repetitive, permanent, or semi-permanent functional activities to produce products or services.  </a:t>
            </a:r>
            <a:endParaRPr b="0" sz="2000">
              <a:latin typeface="Calibri"/>
              <a:ea typeface="Calibri"/>
              <a:cs typeface="Calibri"/>
              <a:sym typeface="Calibri"/>
            </a:endParaRPr>
          </a:p>
          <a:p>
            <a:pPr indent="-317500" lvl="0" marL="342900" rtl="0" algn="l">
              <a:spcBef>
                <a:spcPts val="800"/>
              </a:spcBef>
              <a:spcAft>
                <a:spcPts val="0"/>
              </a:spcAft>
              <a:buClr>
                <a:schemeClr val="dk1"/>
              </a:buClr>
              <a:buSzPts val="2000"/>
              <a:buFont typeface="Calibri"/>
              <a:buChar char="•"/>
            </a:pPr>
            <a:r>
              <a:rPr b="0" lang="en-US" sz="2000">
                <a:latin typeface="Calibri"/>
                <a:ea typeface="Calibri"/>
                <a:cs typeface="Calibri"/>
                <a:sym typeface="Calibri"/>
              </a:rPr>
              <a:t>In practice, the management of such distinct production approaches requires the development of distinct technical skills and management strategies.</a:t>
            </a:r>
            <a:endParaRPr b="0" sz="2000">
              <a:latin typeface="Calibri"/>
              <a:ea typeface="Calibri"/>
              <a:cs typeface="Calibri"/>
              <a:sym typeface="Calibri"/>
            </a:endParaRPr>
          </a:p>
          <a:p>
            <a:pPr indent="-342900" lvl="0" marL="342900" rtl="0" algn="l">
              <a:spcBef>
                <a:spcPts val="800"/>
              </a:spcBef>
              <a:spcAft>
                <a:spcPts val="0"/>
              </a:spcAft>
              <a:buClr>
                <a:schemeClr val="dk1"/>
              </a:buClr>
              <a:buSzPts val="1600"/>
              <a:buNone/>
            </a:pPr>
            <a:r>
              <a:rPr b="0" lang="en-US" sz="2000">
                <a:latin typeface="Calibri"/>
                <a:ea typeface="Calibri"/>
                <a:cs typeface="Calibri"/>
                <a:sym typeface="Calibri"/>
              </a:rPr>
              <a:t> </a:t>
            </a:r>
            <a:endParaRPr b="0" sz="2000">
              <a:latin typeface="Calibri"/>
              <a:ea typeface="Calibri"/>
              <a:cs typeface="Calibri"/>
              <a:sym typeface="Calibri"/>
            </a:endParaRPr>
          </a:p>
          <a:p>
            <a:pPr indent="-342900" lvl="0" marL="342900" rtl="0" algn="l">
              <a:spcBef>
                <a:spcPts val="800"/>
              </a:spcBef>
              <a:spcAft>
                <a:spcPts val="0"/>
              </a:spcAft>
              <a:buClr>
                <a:schemeClr val="dk1"/>
              </a:buClr>
              <a:buSzPts val="1600"/>
              <a:buNone/>
            </a:pPr>
            <a:r>
              <a:t/>
            </a:r>
            <a:endParaRPr b="0" sz="2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Libre Franklin Thin"/>
              <a:buNone/>
            </a:pPr>
            <a:r>
              <a:rPr lang="en-US">
                <a:latin typeface="Calibri"/>
                <a:ea typeface="Calibri"/>
                <a:cs typeface="Calibri"/>
                <a:sym typeface="Calibri"/>
              </a:rPr>
              <a:t>CHALLENGES AND CONSTRAINTS</a:t>
            </a:r>
            <a:endParaRPr>
              <a:latin typeface="Calibri"/>
              <a:ea typeface="Calibri"/>
              <a:cs typeface="Calibri"/>
              <a:sym typeface="Calibri"/>
            </a:endParaRPr>
          </a:p>
        </p:txBody>
      </p:sp>
      <p:sp>
        <p:nvSpPr>
          <p:cNvPr id="113" name="Google Shape;113;p16"/>
          <p:cNvSpPr txBox="1"/>
          <p:nvPr>
            <p:ph idx="1" type="body"/>
          </p:nvPr>
        </p:nvSpPr>
        <p:spPr>
          <a:xfrm>
            <a:off x="822960" y="1100628"/>
            <a:ext cx="7520940" cy="3579849"/>
          </a:xfrm>
          <a:prstGeom prst="rect">
            <a:avLst/>
          </a:prstGeom>
          <a:noFill/>
          <a:ln>
            <a:noFill/>
          </a:ln>
        </p:spPr>
        <p:txBody>
          <a:bodyPr anchorCtr="0" anchor="t" bIns="45700" lIns="91425" spcFirstLastPara="1" rIns="91425" wrap="square" tIns="45700">
            <a:noAutofit/>
          </a:bodyPr>
          <a:lstStyle/>
          <a:p>
            <a:pPr indent="-330200" lvl="0" marL="342900" rtl="0" algn="l">
              <a:lnSpc>
                <a:spcPct val="90000"/>
              </a:lnSpc>
              <a:spcBef>
                <a:spcPts val="0"/>
              </a:spcBef>
              <a:spcAft>
                <a:spcPts val="0"/>
              </a:spcAft>
              <a:buClr>
                <a:schemeClr val="dk1"/>
              </a:buClr>
              <a:buSzPts val="2000"/>
              <a:buFont typeface="Calibri"/>
              <a:buChar char="•"/>
            </a:pPr>
            <a:r>
              <a:rPr b="0" lang="en-US" sz="2000">
                <a:latin typeface="Calibri"/>
                <a:ea typeface="Calibri"/>
                <a:cs typeface="Calibri"/>
                <a:sym typeface="Calibri"/>
              </a:rPr>
              <a:t>The primary challenge of project management is to achieve all of the project goals within the given constraints.  </a:t>
            </a:r>
            <a:endParaRPr b="0" sz="2000">
              <a:latin typeface="Calibri"/>
              <a:ea typeface="Calibri"/>
              <a:cs typeface="Calibri"/>
              <a:sym typeface="Calibri"/>
            </a:endParaRPr>
          </a:p>
          <a:p>
            <a:pPr indent="-330200" lvl="0" marL="342900" rtl="0" algn="l">
              <a:lnSpc>
                <a:spcPct val="90000"/>
              </a:lnSpc>
              <a:spcBef>
                <a:spcPts val="800"/>
              </a:spcBef>
              <a:spcAft>
                <a:spcPts val="0"/>
              </a:spcAft>
              <a:buClr>
                <a:schemeClr val="dk1"/>
              </a:buClr>
              <a:buSzPts val="2000"/>
              <a:buFont typeface="Calibri"/>
              <a:buChar char="•"/>
            </a:pPr>
            <a:r>
              <a:rPr b="0" lang="en-US" sz="2000">
                <a:latin typeface="Calibri"/>
                <a:ea typeface="Calibri"/>
                <a:cs typeface="Calibri"/>
                <a:sym typeface="Calibri"/>
              </a:rPr>
              <a:t>This information is usually described in project documentation, created at the beginning of the development process.  </a:t>
            </a:r>
            <a:endParaRPr b="0" sz="2000">
              <a:latin typeface="Calibri"/>
              <a:ea typeface="Calibri"/>
              <a:cs typeface="Calibri"/>
              <a:sym typeface="Calibri"/>
            </a:endParaRPr>
          </a:p>
          <a:p>
            <a:pPr indent="-330200" lvl="0" marL="342900" rtl="0" algn="l">
              <a:lnSpc>
                <a:spcPct val="90000"/>
              </a:lnSpc>
              <a:spcBef>
                <a:spcPts val="800"/>
              </a:spcBef>
              <a:spcAft>
                <a:spcPts val="0"/>
              </a:spcAft>
              <a:buClr>
                <a:schemeClr val="dk1"/>
              </a:buClr>
              <a:buSzPts val="2000"/>
              <a:buFont typeface="Calibri"/>
              <a:buChar char="•"/>
            </a:pPr>
            <a:r>
              <a:rPr b="0" lang="en-US" sz="2000">
                <a:latin typeface="Calibri"/>
                <a:ea typeface="Calibri"/>
                <a:cs typeface="Calibri"/>
                <a:sym typeface="Calibri"/>
              </a:rPr>
              <a:t>The primary constraints are scope, time, quality, and budget.  The secondary — and more ambitious — challenge is to optimize the allocation of necessary inputs and apply them to meet pre-defined objectives.  </a:t>
            </a:r>
            <a:endParaRPr b="0" sz="2000">
              <a:latin typeface="Calibri"/>
              <a:ea typeface="Calibri"/>
              <a:cs typeface="Calibri"/>
              <a:sym typeface="Calibri"/>
            </a:endParaRPr>
          </a:p>
          <a:p>
            <a:pPr indent="-342900" lvl="0" marL="342900" rtl="0" algn="l">
              <a:lnSpc>
                <a:spcPct val="90000"/>
              </a:lnSpc>
              <a:spcBef>
                <a:spcPts val="800"/>
              </a:spcBef>
              <a:spcAft>
                <a:spcPts val="0"/>
              </a:spcAft>
              <a:buClr>
                <a:schemeClr val="dk1"/>
              </a:buClr>
              <a:buSzPts val="1600"/>
              <a:buNone/>
            </a:pPr>
            <a:r>
              <a:t/>
            </a:r>
            <a:endParaRPr b="0"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Libre Franklin Thin"/>
              <a:buNone/>
            </a:pPr>
            <a:r>
              <a:rPr lang="en-US">
                <a:latin typeface="Calibri"/>
                <a:ea typeface="Calibri"/>
                <a:cs typeface="Calibri"/>
                <a:sym typeface="Calibri"/>
              </a:rPr>
              <a:t>OBJECTIVES</a:t>
            </a:r>
            <a:endParaRPr>
              <a:latin typeface="Calibri"/>
              <a:ea typeface="Calibri"/>
              <a:cs typeface="Calibri"/>
              <a:sym typeface="Calibri"/>
            </a:endParaRPr>
          </a:p>
        </p:txBody>
      </p:sp>
      <p:sp>
        <p:nvSpPr>
          <p:cNvPr id="119" name="Google Shape;119;p17"/>
          <p:cNvSpPr txBox="1"/>
          <p:nvPr>
            <p:ph idx="1" type="body"/>
          </p:nvPr>
        </p:nvSpPr>
        <p:spPr>
          <a:xfrm>
            <a:off x="822960" y="1100628"/>
            <a:ext cx="7520940" cy="357984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Calibri"/>
              <a:buChar char="•"/>
            </a:pPr>
            <a:r>
              <a:rPr b="0" lang="en-US" sz="2000">
                <a:latin typeface="Calibri"/>
                <a:ea typeface="Calibri"/>
                <a:cs typeface="Calibri"/>
                <a:sym typeface="Calibri"/>
              </a:rPr>
              <a:t>The object of project management is to produce a complete project which complies with the client's objectives.  </a:t>
            </a:r>
            <a:endParaRPr b="0" sz="2000">
              <a:latin typeface="Calibri"/>
              <a:ea typeface="Calibri"/>
              <a:cs typeface="Calibri"/>
              <a:sym typeface="Calibri"/>
            </a:endParaRPr>
          </a:p>
          <a:p>
            <a:pPr indent="-342900" lvl="0" marL="342900" rtl="0" algn="l">
              <a:spcBef>
                <a:spcPts val="800"/>
              </a:spcBef>
              <a:spcAft>
                <a:spcPts val="0"/>
              </a:spcAft>
              <a:buClr>
                <a:schemeClr val="dk1"/>
              </a:buClr>
              <a:buSzPts val="2000"/>
              <a:buFont typeface="Calibri"/>
              <a:buChar char="•"/>
            </a:pPr>
            <a:r>
              <a:rPr b="0" lang="en-US" sz="2000">
                <a:latin typeface="Calibri"/>
                <a:ea typeface="Calibri"/>
                <a:cs typeface="Calibri"/>
                <a:sym typeface="Calibri"/>
              </a:rPr>
              <a:t>In many cases the object of project management is also to shape or reform the client's brief in order to feasibly be able to address the client's objectives.  </a:t>
            </a:r>
            <a:endParaRPr b="0" sz="2000">
              <a:latin typeface="Calibri"/>
              <a:ea typeface="Calibri"/>
              <a:cs typeface="Calibri"/>
              <a:sym typeface="Calibri"/>
            </a:endParaRPr>
          </a:p>
          <a:p>
            <a:pPr indent="-342900" lvl="0" marL="342900" rtl="0" algn="l">
              <a:spcBef>
                <a:spcPts val="800"/>
              </a:spcBef>
              <a:spcAft>
                <a:spcPts val="0"/>
              </a:spcAft>
              <a:buClr>
                <a:schemeClr val="dk1"/>
              </a:buClr>
              <a:buSzPts val="2000"/>
              <a:buFont typeface="Calibri"/>
              <a:buChar char="•"/>
            </a:pPr>
            <a:r>
              <a:rPr b="0" lang="en-US" sz="2000">
                <a:latin typeface="Calibri"/>
                <a:ea typeface="Calibri"/>
                <a:cs typeface="Calibri"/>
                <a:sym typeface="Calibri"/>
              </a:rPr>
              <a:t>Once the client's objectives are clearly established they should impact on all decisions made by other people involved in the project-project managers, designers, contractors, sub-contractors, etc.  </a:t>
            </a:r>
            <a:endParaRPr b="0" sz="2000">
              <a:latin typeface="Calibri"/>
              <a:ea typeface="Calibri"/>
              <a:cs typeface="Calibri"/>
              <a:sym typeface="Calibri"/>
            </a:endParaRPr>
          </a:p>
          <a:p>
            <a:pPr indent="-342900" lvl="0" marL="342900" rtl="0" algn="l">
              <a:spcBef>
                <a:spcPts val="800"/>
              </a:spcBef>
              <a:spcAft>
                <a:spcPts val="0"/>
              </a:spcAft>
              <a:buClr>
                <a:schemeClr val="dk1"/>
              </a:buClr>
              <a:buSzPts val="2000"/>
              <a:buFont typeface="Calibri"/>
              <a:buChar char="•"/>
            </a:pPr>
            <a:r>
              <a:rPr b="0" lang="en-US" sz="2000">
                <a:latin typeface="Calibri"/>
                <a:ea typeface="Calibri"/>
                <a:cs typeface="Calibri"/>
                <a:sym typeface="Calibri"/>
              </a:rPr>
              <a:t>If the project management objectives are ill-defined or too tightly prescribed it will have a detrimental effect on decision making.</a:t>
            </a:r>
            <a:endParaRPr b="0" sz="2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Libre Franklin Thin"/>
              <a:buNone/>
            </a:pPr>
            <a:r>
              <a:rPr lang="en-US">
                <a:latin typeface="Calibri"/>
                <a:ea typeface="Calibri"/>
                <a:cs typeface="Calibri"/>
                <a:sym typeface="Calibri"/>
              </a:rPr>
              <a:t>THE FOUR “P”S OF PROJECT MANAGEMENT</a:t>
            </a:r>
            <a:endParaRPr>
              <a:latin typeface="Calibri"/>
              <a:ea typeface="Calibri"/>
              <a:cs typeface="Calibri"/>
              <a:sym typeface="Calibri"/>
            </a:endParaRPr>
          </a:p>
        </p:txBody>
      </p:sp>
      <p:sp>
        <p:nvSpPr>
          <p:cNvPr id="125" name="Google Shape;125;p18"/>
          <p:cNvSpPr txBox="1"/>
          <p:nvPr>
            <p:ph idx="1" type="body"/>
          </p:nvPr>
        </p:nvSpPr>
        <p:spPr>
          <a:xfrm>
            <a:off x="822960" y="1100628"/>
            <a:ext cx="7520940" cy="3579849"/>
          </a:xfrm>
          <a:prstGeom prst="rect">
            <a:avLst/>
          </a:prstGeom>
          <a:noFill/>
          <a:ln>
            <a:noFill/>
          </a:ln>
        </p:spPr>
        <p:txBody>
          <a:bodyPr anchorCtr="0" anchor="t" bIns="45700" lIns="91425" spcFirstLastPara="1" rIns="91425" wrap="square" tIns="45700">
            <a:noAutofit/>
          </a:bodyPr>
          <a:lstStyle/>
          <a:p>
            <a:pPr indent="-330200" lvl="0" marL="342900" rtl="0" algn="l">
              <a:spcBef>
                <a:spcPts val="0"/>
              </a:spcBef>
              <a:spcAft>
                <a:spcPts val="0"/>
              </a:spcAft>
              <a:buClr>
                <a:schemeClr val="dk1"/>
              </a:buClr>
              <a:buSzPts val="2000"/>
              <a:buFont typeface="Calibri"/>
              <a:buChar char="•"/>
            </a:pPr>
            <a:r>
              <a:rPr b="0" lang="en-US" sz="2000">
                <a:latin typeface="Calibri"/>
                <a:ea typeface="Calibri"/>
                <a:cs typeface="Calibri"/>
                <a:sym typeface="Calibri"/>
              </a:rPr>
              <a:t>Recent studies point to the four P's of project management; together, these "4 P's" serve to describe the culture that exists within project teams: </a:t>
            </a:r>
            <a:endParaRPr b="0" sz="2000">
              <a:latin typeface="Calibri"/>
              <a:ea typeface="Calibri"/>
              <a:cs typeface="Calibri"/>
              <a:sym typeface="Calibri"/>
            </a:endParaRPr>
          </a:p>
          <a:p>
            <a:pPr indent="0" lvl="0" marL="342900" rtl="0" algn="l">
              <a:spcBef>
                <a:spcPts val="0"/>
              </a:spcBef>
              <a:spcAft>
                <a:spcPts val="0"/>
              </a:spcAft>
              <a:buNone/>
            </a:pPr>
            <a:r>
              <a:t/>
            </a:r>
            <a:endParaRPr b="0" sz="2000">
              <a:latin typeface="Calibri"/>
              <a:ea typeface="Calibri"/>
              <a:cs typeface="Calibri"/>
              <a:sym typeface="Calibri"/>
            </a:endParaRPr>
          </a:p>
          <a:p>
            <a:pPr indent="0" lvl="0" marL="342900" rtl="0" algn="l">
              <a:spcBef>
                <a:spcPts val="800"/>
              </a:spcBef>
              <a:spcAft>
                <a:spcPts val="0"/>
              </a:spcAft>
              <a:buNone/>
            </a:pPr>
            <a:r>
              <a:rPr b="0" lang="en-US" sz="2000">
                <a:latin typeface="Calibri"/>
                <a:ea typeface="Calibri"/>
                <a:cs typeface="Calibri"/>
                <a:sym typeface="Calibri"/>
              </a:rPr>
              <a:t>1) P for Plan: this refers to all activities that involve planning and forecasting.  At this stage, the project and/or elements of the projects have not materialized yet.</a:t>
            </a:r>
            <a:endParaRPr b="0" sz="2000">
              <a:latin typeface="Calibri"/>
              <a:ea typeface="Calibri"/>
              <a:cs typeface="Calibri"/>
              <a:sym typeface="Calibri"/>
            </a:endParaRPr>
          </a:p>
          <a:p>
            <a:pPr indent="0" lvl="0" marL="342900" rtl="0" algn="l">
              <a:spcBef>
                <a:spcPts val="800"/>
              </a:spcBef>
              <a:spcAft>
                <a:spcPts val="0"/>
              </a:spcAft>
              <a:buNone/>
            </a:pPr>
            <a:r>
              <a:t/>
            </a:r>
            <a:endParaRPr b="0" sz="2000">
              <a:latin typeface="Calibri"/>
              <a:ea typeface="Calibri"/>
              <a:cs typeface="Calibri"/>
              <a:sym typeface="Calibri"/>
            </a:endParaRPr>
          </a:p>
          <a:p>
            <a:pPr indent="0" lvl="0" marL="342900" rtl="0" algn="l">
              <a:spcBef>
                <a:spcPts val="800"/>
              </a:spcBef>
              <a:spcAft>
                <a:spcPts val="0"/>
              </a:spcAft>
              <a:buNone/>
            </a:pPr>
            <a:r>
              <a:rPr b="0" lang="en-US" sz="2000">
                <a:latin typeface="Calibri"/>
                <a:ea typeface="Calibri"/>
                <a:cs typeface="Calibri"/>
                <a:sym typeface="Calibri"/>
              </a:rPr>
              <a:t>2) P for Processes: projects consist largely of a series of predetermined and well-structured processes.  What methodologies are you going to follow?</a:t>
            </a:r>
            <a:endParaRPr b="0" sz="2000">
              <a:latin typeface="Calibri"/>
              <a:ea typeface="Calibri"/>
              <a:cs typeface="Calibri"/>
              <a:sym typeface="Calibri"/>
            </a:endParaRPr>
          </a:p>
          <a:p>
            <a:pPr indent="-342900" lvl="0" marL="342900" rtl="0" algn="l">
              <a:spcBef>
                <a:spcPts val="800"/>
              </a:spcBef>
              <a:spcAft>
                <a:spcPts val="0"/>
              </a:spcAft>
              <a:buClr>
                <a:schemeClr val="dk1"/>
              </a:buClr>
              <a:buSzPts val="1600"/>
              <a:buNone/>
            </a:pPr>
            <a:r>
              <a:t/>
            </a:r>
            <a:endParaRPr b="0" sz="2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Libre Franklin Thin"/>
              <a:buNone/>
            </a:pPr>
            <a:r>
              <a:rPr lang="en-US">
                <a:latin typeface="Calibri"/>
                <a:ea typeface="Calibri"/>
                <a:cs typeface="Calibri"/>
                <a:sym typeface="Calibri"/>
              </a:rPr>
              <a:t>THE FOUR “P”S OF PROJECT MANAGEMENT</a:t>
            </a:r>
            <a:endParaRPr>
              <a:latin typeface="Calibri"/>
              <a:ea typeface="Calibri"/>
              <a:cs typeface="Calibri"/>
              <a:sym typeface="Calibri"/>
            </a:endParaRPr>
          </a:p>
        </p:txBody>
      </p:sp>
      <p:sp>
        <p:nvSpPr>
          <p:cNvPr id="131" name="Google Shape;131;p19"/>
          <p:cNvSpPr txBox="1"/>
          <p:nvPr>
            <p:ph idx="1" type="body"/>
          </p:nvPr>
        </p:nvSpPr>
        <p:spPr>
          <a:xfrm>
            <a:off x="822960" y="1100628"/>
            <a:ext cx="7520940" cy="3579849"/>
          </a:xfrm>
          <a:prstGeom prst="rect">
            <a:avLst/>
          </a:prstGeom>
          <a:noFill/>
          <a:ln>
            <a:noFill/>
          </a:ln>
        </p:spPr>
        <p:txBody>
          <a:bodyPr anchorCtr="0" anchor="t" bIns="45700" lIns="91425" spcFirstLastPara="1" rIns="91425" wrap="square" tIns="45700">
            <a:noAutofit/>
          </a:bodyPr>
          <a:lstStyle/>
          <a:p>
            <a:pPr indent="0" lvl="0" marL="342900" rtl="0" algn="l">
              <a:lnSpc>
                <a:spcPct val="90000"/>
              </a:lnSpc>
              <a:spcBef>
                <a:spcPts val="0"/>
              </a:spcBef>
              <a:spcAft>
                <a:spcPts val="0"/>
              </a:spcAft>
              <a:buNone/>
            </a:pPr>
            <a:r>
              <a:rPr b="0" lang="en-US" sz="2000">
                <a:latin typeface="Calibri"/>
                <a:ea typeface="Calibri"/>
                <a:cs typeface="Calibri"/>
                <a:sym typeface="Calibri"/>
              </a:rPr>
              <a:t>3) P for People: People are an essential component of the project's dynamics and a number of studies show that people are at the heart of some projects' endemic problems.  In particular, the so-called "dreadful combination" refers to a mixture of poor planning and inadequate people; finally, </a:t>
            </a:r>
            <a:endParaRPr b="0" sz="2000">
              <a:latin typeface="Calibri"/>
              <a:ea typeface="Calibri"/>
              <a:cs typeface="Calibri"/>
              <a:sym typeface="Calibri"/>
            </a:endParaRPr>
          </a:p>
          <a:p>
            <a:pPr indent="0" lvl="0" marL="342900" rtl="0" algn="l">
              <a:lnSpc>
                <a:spcPct val="90000"/>
              </a:lnSpc>
              <a:spcBef>
                <a:spcPts val="800"/>
              </a:spcBef>
              <a:spcAft>
                <a:spcPts val="0"/>
              </a:spcAft>
              <a:buNone/>
            </a:pPr>
            <a:r>
              <a:t/>
            </a:r>
            <a:endParaRPr b="0" sz="2000">
              <a:latin typeface="Calibri"/>
              <a:ea typeface="Calibri"/>
              <a:cs typeface="Calibri"/>
              <a:sym typeface="Calibri"/>
            </a:endParaRPr>
          </a:p>
          <a:p>
            <a:pPr indent="0" lvl="0" marL="342900" rtl="0" algn="l">
              <a:lnSpc>
                <a:spcPct val="90000"/>
              </a:lnSpc>
              <a:spcBef>
                <a:spcPts val="800"/>
              </a:spcBef>
              <a:spcAft>
                <a:spcPts val="0"/>
              </a:spcAft>
              <a:buNone/>
            </a:pPr>
            <a:r>
              <a:rPr b="0" lang="en-US" sz="2000">
                <a:latin typeface="Calibri"/>
                <a:ea typeface="Calibri"/>
                <a:cs typeface="Calibri"/>
                <a:sym typeface="Calibri"/>
              </a:rPr>
              <a:t>4) P for Power which describes all lines of authority, decision-makers, policies for implementation and the like.</a:t>
            </a:r>
            <a:endParaRPr b="0" sz="2000">
              <a:latin typeface="Calibri"/>
              <a:ea typeface="Calibri"/>
              <a:cs typeface="Calibri"/>
              <a:sym typeface="Calibri"/>
            </a:endParaRPr>
          </a:p>
          <a:p>
            <a:pPr indent="-342900" lvl="0" marL="342900" rtl="0" algn="l">
              <a:lnSpc>
                <a:spcPct val="90000"/>
              </a:lnSpc>
              <a:spcBef>
                <a:spcPts val="800"/>
              </a:spcBef>
              <a:spcAft>
                <a:spcPts val="0"/>
              </a:spcAft>
              <a:buClr>
                <a:schemeClr val="dk1"/>
              </a:buClr>
              <a:buSzPts val="1600"/>
              <a:buNone/>
            </a:pPr>
            <a:r>
              <a:rPr b="0" lang="en-US" sz="2000">
                <a:latin typeface="Calibri"/>
                <a:ea typeface="Calibri"/>
                <a:cs typeface="Calibri"/>
                <a:sym typeface="Calibri"/>
              </a:rPr>
              <a:t> </a:t>
            </a:r>
            <a:endParaRPr b="0" sz="2000">
              <a:latin typeface="Calibri"/>
              <a:ea typeface="Calibri"/>
              <a:cs typeface="Calibri"/>
              <a:sym typeface="Calibri"/>
            </a:endParaRPr>
          </a:p>
          <a:p>
            <a:pPr indent="-342900" lvl="0" marL="342900" rtl="0" algn="l">
              <a:lnSpc>
                <a:spcPct val="90000"/>
              </a:lnSpc>
              <a:spcBef>
                <a:spcPts val="800"/>
              </a:spcBef>
              <a:spcAft>
                <a:spcPts val="0"/>
              </a:spcAft>
              <a:buClr>
                <a:schemeClr val="dk1"/>
              </a:buClr>
              <a:buSzPts val="1600"/>
              <a:buNone/>
            </a:pPr>
            <a:r>
              <a:t/>
            </a:r>
            <a:endParaRPr b="0" sz="2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Libre Franklin Thin"/>
              <a:buNone/>
            </a:pPr>
            <a:r>
              <a:rPr lang="en-US">
                <a:latin typeface="Calibri"/>
                <a:ea typeface="Calibri"/>
                <a:cs typeface="Calibri"/>
                <a:sym typeface="Calibri"/>
              </a:rPr>
              <a:t>APPROACHES</a:t>
            </a:r>
            <a:endParaRPr>
              <a:latin typeface="Calibri"/>
              <a:ea typeface="Calibri"/>
              <a:cs typeface="Calibri"/>
              <a:sym typeface="Calibri"/>
            </a:endParaRPr>
          </a:p>
        </p:txBody>
      </p:sp>
      <p:sp>
        <p:nvSpPr>
          <p:cNvPr id="137" name="Google Shape;137;p20"/>
          <p:cNvSpPr txBox="1"/>
          <p:nvPr>
            <p:ph idx="1" type="body"/>
          </p:nvPr>
        </p:nvSpPr>
        <p:spPr>
          <a:xfrm>
            <a:off x="822960" y="1100628"/>
            <a:ext cx="7520940" cy="357984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Calibri"/>
              <a:buChar char="•"/>
            </a:pPr>
            <a:r>
              <a:rPr b="0" lang="en-US" sz="2000">
                <a:latin typeface="Calibri"/>
                <a:ea typeface="Calibri"/>
                <a:cs typeface="Calibri"/>
                <a:sym typeface="Calibri"/>
              </a:rPr>
              <a:t>The phased (or staged) approach is the most common approach and breaks down and manages the work through a series of distinct steps to be completed, and is often referred to as "traditional" or "waterfall".  Although it can vary, it typically consists of five process areas, four phases plus control:</a:t>
            </a:r>
            <a:endParaRPr b="0" sz="2000">
              <a:latin typeface="Calibri"/>
              <a:ea typeface="Calibri"/>
              <a:cs typeface="Calibri"/>
              <a:sym typeface="Calibri"/>
            </a:endParaRPr>
          </a:p>
          <a:p>
            <a:pPr indent="0" lvl="0" marL="342900" rtl="0" algn="l">
              <a:spcBef>
                <a:spcPts val="0"/>
              </a:spcBef>
              <a:spcAft>
                <a:spcPts val="0"/>
              </a:spcAft>
              <a:buNone/>
            </a:pPr>
            <a:r>
              <a:t/>
            </a:r>
            <a:endParaRPr b="0" sz="2000">
              <a:latin typeface="Calibri"/>
              <a:ea typeface="Calibri"/>
              <a:cs typeface="Calibri"/>
              <a:sym typeface="Calibri"/>
            </a:endParaRPr>
          </a:p>
          <a:p>
            <a:pPr indent="-164591" lvl="3" marL="630936" rtl="0" algn="l">
              <a:spcBef>
                <a:spcPts val="300"/>
              </a:spcBef>
              <a:spcAft>
                <a:spcPts val="0"/>
              </a:spcAft>
              <a:buSzPts val="2000"/>
              <a:buFont typeface="Calibri"/>
              <a:buChar char="•"/>
            </a:pPr>
            <a:r>
              <a:rPr lang="en-US" sz="2000">
                <a:latin typeface="Calibri"/>
                <a:ea typeface="Calibri"/>
                <a:cs typeface="Calibri"/>
                <a:sym typeface="Calibri"/>
              </a:rPr>
              <a:t>Initiation</a:t>
            </a:r>
            <a:endParaRPr sz="2000">
              <a:latin typeface="Calibri"/>
              <a:ea typeface="Calibri"/>
              <a:cs typeface="Calibri"/>
              <a:sym typeface="Calibri"/>
            </a:endParaRPr>
          </a:p>
          <a:p>
            <a:pPr indent="-164591" lvl="3" marL="630936" rtl="0" algn="l">
              <a:spcBef>
                <a:spcPts val="300"/>
              </a:spcBef>
              <a:spcAft>
                <a:spcPts val="0"/>
              </a:spcAft>
              <a:buSzPts val="2000"/>
              <a:buFont typeface="Calibri"/>
              <a:buChar char="•"/>
            </a:pPr>
            <a:r>
              <a:rPr lang="en-US" sz="2000">
                <a:latin typeface="Calibri"/>
                <a:ea typeface="Calibri"/>
                <a:cs typeface="Calibri"/>
                <a:sym typeface="Calibri"/>
              </a:rPr>
              <a:t>planning and design</a:t>
            </a:r>
            <a:endParaRPr sz="2000">
              <a:latin typeface="Calibri"/>
              <a:ea typeface="Calibri"/>
              <a:cs typeface="Calibri"/>
              <a:sym typeface="Calibri"/>
            </a:endParaRPr>
          </a:p>
          <a:p>
            <a:pPr indent="-164591" lvl="3" marL="630936" rtl="0" algn="l">
              <a:spcBef>
                <a:spcPts val="300"/>
              </a:spcBef>
              <a:spcAft>
                <a:spcPts val="0"/>
              </a:spcAft>
              <a:buSzPts val="2000"/>
              <a:buFont typeface="Calibri"/>
              <a:buChar char="•"/>
            </a:pPr>
            <a:r>
              <a:rPr lang="en-US" sz="2000">
                <a:latin typeface="Calibri"/>
                <a:ea typeface="Calibri"/>
                <a:cs typeface="Calibri"/>
                <a:sym typeface="Calibri"/>
              </a:rPr>
              <a:t>Construction</a:t>
            </a:r>
            <a:endParaRPr sz="2000">
              <a:latin typeface="Calibri"/>
              <a:ea typeface="Calibri"/>
              <a:cs typeface="Calibri"/>
              <a:sym typeface="Calibri"/>
            </a:endParaRPr>
          </a:p>
          <a:p>
            <a:pPr indent="-164591" lvl="3" marL="630936" rtl="0" algn="l">
              <a:spcBef>
                <a:spcPts val="300"/>
              </a:spcBef>
              <a:spcAft>
                <a:spcPts val="0"/>
              </a:spcAft>
              <a:buSzPts val="2000"/>
              <a:buFont typeface="Calibri"/>
              <a:buChar char="•"/>
            </a:pPr>
            <a:r>
              <a:rPr lang="en-US" sz="2000">
                <a:latin typeface="Calibri"/>
                <a:ea typeface="Calibri"/>
                <a:cs typeface="Calibri"/>
                <a:sym typeface="Calibri"/>
              </a:rPr>
              <a:t>monitoring and controlling</a:t>
            </a:r>
            <a:endParaRPr sz="2000">
              <a:latin typeface="Calibri"/>
              <a:ea typeface="Calibri"/>
              <a:cs typeface="Calibri"/>
              <a:sym typeface="Calibri"/>
            </a:endParaRPr>
          </a:p>
          <a:p>
            <a:pPr indent="-164591" lvl="3" marL="630936" rtl="0" algn="l">
              <a:spcBef>
                <a:spcPts val="300"/>
              </a:spcBef>
              <a:spcAft>
                <a:spcPts val="0"/>
              </a:spcAft>
              <a:buSzPts val="2000"/>
              <a:buFont typeface="Calibri"/>
              <a:buChar char="•"/>
            </a:pPr>
            <a:r>
              <a:rPr lang="en-US" sz="2000">
                <a:latin typeface="Calibri"/>
                <a:ea typeface="Calibri"/>
                <a:cs typeface="Calibri"/>
                <a:sym typeface="Calibri"/>
              </a:rPr>
              <a:t>completion or closing</a:t>
            </a:r>
            <a:endParaRPr sz="2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822960" y="365760"/>
            <a:ext cx="7520940" cy="5486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Libre Franklin Thin"/>
              <a:buNone/>
            </a:pPr>
            <a:r>
              <a:rPr lang="en-US">
                <a:latin typeface="Calibri"/>
                <a:ea typeface="Calibri"/>
                <a:cs typeface="Calibri"/>
                <a:sym typeface="Calibri"/>
              </a:rPr>
              <a:t>PROJECT MANAGEMENT WORKFLOW</a:t>
            </a:r>
            <a:endParaRPr>
              <a:latin typeface="Calibri"/>
              <a:ea typeface="Calibri"/>
              <a:cs typeface="Calibri"/>
              <a:sym typeface="Calibri"/>
            </a:endParaRPr>
          </a:p>
        </p:txBody>
      </p:sp>
      <p:pic>
        <p:nvPicPr>
          <p:cNvPr id="143" name="Google Shape;143;p21"/>
          <p:cNvPicPr preferRelativeResize="0"/>
          <p:nvPr>
            <p:ph idx="1" type="body"/>
          </p:nvPr>
        </p:nvPicPr>
        <p:blipFill rotWithShape="1">
          <a:blip r:embed="rId3">
            <a:alphaModFix/>
          </a:blip>
          <a:srcRect b="0" l="0" r="0" t="0"/>
          <a:stretch/>
        </p:blipFill>
        <p:spPr>
          <a:xfrm>
            <a:off x="356739" y="1600200"/>
            <a:ext cx="8482461" cy="27478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