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LDGJ/L8aZTlbI5peQx4VLC5uu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Digital Humanities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Course 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Introductions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Syllabus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How to succeed in DH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285999"/>
            <a:ext cx="4495800" cy="299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Definition of DH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Digital Humanities (DH) is concerned with applying computational tools to traditional fields in the humanities or liberal arts such as literature, history, and philosophy.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DH, originally known as Humanities Computing, was conceived in the late 1940s and has been practiced ever since.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Implemented by libraries, archives, museums, and other memory institutions in an effort to try to stay relevant.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When the Internet boom began in the mid-90s, all of these institutions realized it was a way for them to reach more people than ever before.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DH Discussion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1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Why did institutions like museums latch onto this idea so quickly?  </a:t>
            </a:r>
            <a:endParaRPr sz="2400"/>
          </a:p>
          <a:p>
            <a:pPr indent="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714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were the benefits and possible negative aspects to this?</a:t>
            </a:r>
            <a:endParaRPr/>
          </a:p>
          <a:p>
            <a:pPr indent="-190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71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250" y="3429006"/>
            <a:ext cx="4610100" cy="294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2018-09-02T17:54:15Z</dcterms:created>
  <dc:creator>John Ansley</dc:creator>
</cp:coreProperties>
</file>