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8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1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6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6545-1854-4875-83E0-2CCA6A9CC5C4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5105-B0D4-418C-84D1-36741CB00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bRef/jabref/pull/422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6824" y="1174105"/>
            <a:ext cx="1804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JabRef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2865" y="4026927"/>
            <a:ext cx="3462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RuiKang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marisuki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Class:      1636101/1603005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5382"/>
            <a:ext cx="2618509" cy="233261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1371" y="1174105"/>
            <a:ext cx="901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 for the Contribution of an OSS Program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32865" y="505690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 2018.8.13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0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2727" y="817418"/>
            <a:ext cx="424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aseline="30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Part: 1160300726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李梦浩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2727" y="2535382"/>
            <a:ext cx="2420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 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982" y="3791681"/>
            <a:ext cx="111529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Details: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This part includes the Action part in the MVVM pattern, which provides interface to BasePanel.java and execute the dialog by running the 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execute”function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extended from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SimpleCommand.class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0436" y="900545"/>
            <a:ext cx="3933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aseline="30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Part: 1160300514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康瑞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436" y="2382982"/>
            <a:ext cx="809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General design: code checking, testing, GitHub message handler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436" y="3693028"/>
            <a:ext cx="1134687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Details: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This part relates the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BasePanel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modifying, transferring text in FXML and registering them in properties, helping to test (be a member) the algorithm and interface in view-model, making the code look well (easily to understand) and the GitHub pushing, debugging. The general design also include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build: how to build the project and generate the omitted codes.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1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7527" y="106680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Conclusion: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527" y="2660073"/>
            <a:ext cx="10598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We work in team to complete the work: change the pattern: swing to MVVM, about the dialog: Edit-&gt;Replace String. With change on 7 files, we succeeded in participating in the whole process of OSS program contribution, the commits finally merged into master as part of v5.0 version on 11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August 2018.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7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1337" y="953589"/>
            <a:ext cx="29490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Voice Cast List: (CV)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0" y="2377441"/>
            <a:ext cx="30267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  1160300705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  1160300813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  1160300514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瑞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17" y="3418772"/>
            <a:ext cx="5011783" cy="34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0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6946" y="2022763"/>
            <a:ext cx="2075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63744"/>
            <a:ext cx="5715000" cy="6848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1491" y="4932218"/>
            <a:ext cx="2255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RuiKang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marisuki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2018.8.13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5537" y="2230581"/>
            <a:ext cx="2536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1160300514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康瑞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1160300705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谢将凤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1160300813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1160300814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姜思琪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1160300726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李梦浩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999" y="845128"/>
            <a:ext cx="32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 Members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71" y="0"/>
            <a:ext cx="5074829" cy="32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5345" y="969818"/>
            <a:ext cx="1366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582" y="2299855"/>
            <a:ext cx="7959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General contributions: File changes and ideas of contribution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8582" y="3006437"/>
            <a:ext cx="365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Each part of contributions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8582" y="3713019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Conclusion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61" y="3713019"/>
            <a:ext cx="4642039" cy="31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219" y="688807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Ⅰ. General Contributions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6" y="1399308"/>
            <a:ext cx="8897592" cy="25340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8475" y="752977"/>
            <a:ext cx="491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See: </a:t>
            </a:r>
            <a:r>
              <a:rPr lang="en-US" altLang="zh-CN" dirty="0" smtClean="0">
                <a:hlinkClick r:id="rId3"/>
              </a:rPr>
              <a:t>https://github.com/JabRef/jabref/pull/4227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86442" y="4509801"/>
            <a:ext cx="11405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dialog easy in design, however substantial, including every part needed in MVVM pattern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443" y="5158747"/>
            <a:ext cx="11405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we design this dialog with fully understand of JavaFX and related patterns,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			making the codes easy to understand.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6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43" y="1314181"/>
            <a:ext cx="5022539" cy="50727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461" y="62345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 change: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8128" y="1801091"/>
            <a:ext cx="580872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general change is to follow the basic idea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the MVVM pattern, as shown in this slice,  the FXML file is the GUI design and the other two: Action, View,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is the basic idea of MVVM pattern.</a:t>
            </a:r>
          </a:p>
        </p:txBody>
      </p:sp>
    </p:spTree>
    <p:extLst>
      <p:ext uri="{BB962C8B-B14F-4D97-AF65-F5344CB8AC3E}">
        <p14:creationId xmlns:p14="http://schemas.microsoft.com/office/powerpoint/2010/main" val="37522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0" y="775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4237" y="613464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Related File Functions: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user-images.githubusercontent.com/23026166/43776187-a2e8d052-9a81-11e8-9082-134586a94b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44" y="0"/>
            <a:ext cx="8267988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44237" y="1770109"/>
            <a:ext cx="565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ReplaceString.fxml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 of the dialog (+)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375" y="3213427"/>
            <a:ext cx="11243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ReplaceStringAction.java: interface for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BasePanel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execute when being asked (+)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5742" y="3935086"/>
            <a:ext cx="1196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ReplaceStringDialog.java: old design, using Swing and integrating both logic and UI design (-)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375" y="4656745"/>
            <a:ext cx="1175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ReplaceStringView.java: view part, the entrance of user input, bind with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(+)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4237" y="5378404"/>
            <a:ext cx="10041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ReplaceStringViewModel.java: 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logic part of the MVVM pattern. (+) 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5375" y="2491769"/>
            <a:ext cx="8413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BasePanel.java: message handler of basic panel, link dialogs (M)  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4237" y="6100063"/>
            <a:ext cx="11846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JabRef_en.properties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translate from keys, making outperform regulated, in UI designs. (M) 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180" y="609600"/>
            <a:ext cx="458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Ⅱ. Each Part of Contributions: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114" y="1392520"/>
            <a:ext cx="447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Part: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1160300814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姜思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琪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114" y="2575551"/>
            <a:ext cx="475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Graphics User Interface: FXML design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285" y="3496971"/>
            <a:ext cx="11393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Details about FXML design: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This part highly relates to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ReplaceString.fxml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We first place the components with its coordinate in pixels, and later, adapted the advice from maintainers of the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JabRef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project and finally changed it into grid design. By succeeding from old dialog, we located them and registered their action handler and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fx_ids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And this part of work also includes message handler: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button_replace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 view, and initiate the cancel message handler.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4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5855" y="748145"/>
            <a:ext cx="503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 Part: 1160300705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谢将凤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855" y="1995055"/>
            <a:ext cx="2914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 Pattern Design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6690" y="3366655"/>
            <a:ext cx="11194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Details: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This part of work includes the pattern understanding and functional description of dialog message, UI files. From the first rough design to the well-fitted design, this part of work relates to a number of changes. By packaging the view-model logic, we tested the code to ensure there being no bugs in logic part, which is the hardest part of GUI test.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6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3563" y="761999"/>
            <a:ext cx="439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 Part: 1160300813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陈曦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527" y="2092036"/>
            <a:ext cx="6818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FXML message/input handler, algorithm in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7527" y="3311236"/>
            <a:ext cx="11194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Details: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This part of work includes initialize, constructor in view and view model, which is highly related to the MVVM pattern, which binding the properties in view and view-model to synchronously handle the input. The algorithms in view-model are succeeded from the old dialog design, in the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BasePanel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modified some logics to separate algorithms and view.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9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743</Words>
  <Application>Microsoft Office PowerPoint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Rui</dc:creator>
  <cp:lastModifiedBy>Kang Rui</cp:lastModifiedBy>
  <cp:revision>34</cp:revision>
  <dcterms:created xsi:type="dcterms:W3CDTF">2018-08-12T07:44:55Z</dcterms:created>
  <dcterms:modified xsi:type="dcterms:W3CDTF">2018-08-14T14:14:09Z</dcterms:modified>
</cp:coreProperties>
</file>