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25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1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56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3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2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6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1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4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9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CB0C-E4B0-4BBC-8C67-D30847118227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3FD1-BB5A-4086-A7E2-7D930F105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5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82137"/>
            <a:ext cx="9144000" cy="151490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does the web work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088107"/>
            <a:ext cx="9144000" cy="3169693"/>
          </a:xfrm>
        </p:spPr>
        <p:txBody>
          <a:bodyPr/>
          <a:lstStyle/>
          <a:p>
            <a:r>
              <a:rPr lang="fr-FR" dirty="0" smtClean="0"/>
              <a:t>The browser </a:t>
            </a:r>
            <a:r>
              <a:rPr lang="fr-FR" dirty="0" err="1" smtClean="0"/>
              <a:t>communcate</a:t>
            </a:r>
            <a:r>
              <a:rPr lang="fr-FR" dirty="0" smtClean="0"/>
              <a:t> to a server and </a:t>
            </a:r>
            <a:r>
              <a:rPr lang="fr-FR" dirty="0" err="1" smtClean="0"/>
              <a:t>send</a:t>
            </a:r>
            <a:r>
              <a:rPr lang="fr-FR" dirty="0" smtClean="0"/>
              <a:t> http </a:t>
            </a:r>
            <a:r>
              <a:rPr lang="fr-FR" dirty="0" err="1" smtClean="0"/>
              <a:t>requeste</a:t>
            </a:r>
            <a:r>
              <a:rPr lang="fr-FR" dirty="0" smtClean="0"/>
              <a:t> via http </a:t>
            </a:r>
            <a:r>
              <a:rPr lang="fr-FR" dirty="0" err="1" smtClean="0"/>
              <a:t>protocol,if</a:t>
            </a:r>
            <a:r>
              <a:rPr lang="fr-FR" dirty="0" smtClean="0"/>
              <a:t> the </a:t>
            </a:r>
            <a:r>
              <a:rPr lang="fr-FR" dirty="0" err="1" smtClean="0"/>
              <a:t>desired</a:t>
            </a:r>
            <a:r>
              <a:rPr lang="fr-FR" dirty="0" smtClean="0"/>
              <a:t> page existe ,the server </a:t>
            </a:r>
            <a:r>
              <a:rPr lang="fr-FR" dirty="0" err="1" smtClean="0"/>
              <a:t>send</a:t>
            </a:r>
            <a:r>
              <a:rPr lang="fr-FR" dirty="0" smtClean="0"/>
              <a:t> the page to the browser </a:t>
            </a:r>
            <a:r>
              <a:rPr lang="fr-FR" dirty="0" err="1" smtClean="0"/>
              <a:t>else</a:t>
            </a:r>
            <a:r>
              <a:rPr lang="fr-FR" dirty="0" smtClean="0"/>
              <a:t> the server </a:t>
            </a:r>
            <a:r>
              <a:rPr lang="fr-FR" dirty="0" err="1" smtClean="0"/>
              <a:t>send</a:t>
            </a:r>
            <a:r>
              <a:rPr lang="fr-FR" dirty="0" smtClean="0"/>
              <a:t> the </a:t>
            </a:r>
            <a:r>
              <a:rPr lang="fr-FR" dirty="0" err="1" smtClean="0"/>
              <a:t>error</a:t>
            </a:r>
            <a:r>
              <a:rPr lang="fr-FR" dirty="0" smtClean="0"/>
              <a:t> page (404)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76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 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 you need</a:t>
            </a:r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 to be a web developer?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1.have </a:t>
            </a:r>
            <a:r>
              <a:rPr lang="fr-FR" dirty="0" err="1" smtClean="0"/>
              <a:t>coding</a:t>
            </a:r>
            <a:r>
              <a:rPr lang="fr-FR" dirty="0" smtClean="0"/>
              <a:t> and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skills</a:t>
            </a:r>
            <a:endParaRPr lang="fr-FR" dirty="0" smtClean="0"/>
          </a:p>
          <a:p>
            <a:r>
              <a:rPr lang="fr-FR" dirty="0" smtClean="0"/>
              <a:t>2.build a portfolio</a:t>
            </a:r>
          </a:p>
          <a:p>
            <a:r>
              <a:rPr lang="fr-FR" dirty="0" smtClean="0"/>
              <a:t>3.interactive and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persone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5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Why did you choose to learn web development?</a:t>
            </a:r>
            <a:r>
              <a:rPr lang="fr-FR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fr-FR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1.i have </a:t>
            </a:r>
            <a:r>
              <a:rPr lang="fr-FR" dirty="0" err="1" smtClean="0"/>
              <a:t>aleardy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skills</a:t>
            </a:r>
            <a:r>
              <a:rPr lang="fr-FR" dirty="0" smtClean="0"/>
              <a:t> in web </a:t>
            </a:r>
            <a:r>
              <a:rPr lang="fr-FR" dirty="0" err="1" smtClean="0"/>
              <a:t>devellopement</a:t>
            </a:r>
            <a:r>
              <a:rPr lang="fr-FR" dirty="0" smtClean="0"/>
              <a:t> and i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skills</a:t>
            </a:r>
            <a:r>
              <a:rPr lang="fr-FR" dirty="0" smtClean="0"/>
              <a:t> .</a:t>
            </a:r>
          </a:p>
          <a:p>
            <a:r>
              <a:rPr lang="fr-FR" dirty="0" smtClean="0"/>
              <a:t>2.I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became</a:t>
            </a:r>
            <a:r>
              <a:rPr lang="fr-FR" dirty="0" smtClean="0"/>
              <a:t> a </a:t>
            </a:r>
            <a:r>
              <a:rPr lang="fr-FR" dirty="0" err="1" smtClean="0"/>
              <a:t>freelancer</a:t>
            </a:r>
            <a:r>
              <a:rPr lang="fr-FR" smtClean="0"/>
              <a:t>.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6298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87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How does the web work? </vt:lpstr>
      <vt:lpstr>What do you need to be a web developer? </vt:lpstr>
      <vt:lpstr>Why did you choose to learn web development?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 </dc:title>
  <dc:creator>fouzia benayad</dc:creator>
  <cp:lastModifiedBy>fouzia benayad</cp:lastModifiedBy>
  <cp:revision>3</cp:revision>
  <dcterms:created xsi:type="dcterms:W3CDTF">2022-06-03T22:36:55Z</dcterms:created>
  <dcterms:modified xsi:type="dcterms:W3CDTF">2022-06-03T23:00:00Z</dcterms:modified>
</cp:coreProperties>
</file>