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7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6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0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7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1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8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66C6-D667-4040-817D-5012EB45991B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51571" y="35734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9443259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43011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Ingredientes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543011" y="87273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Id_ing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smtClean="0"/>
              <a:t>Cantidad: </a:t>
            </a:r>
            <a:r>
              <a:rPr lang="es-ES" sz="1200" dirty="0" err="1" smtClean="0"/>
              <a:t>int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899564" y="357343"/>
            <a:ext cx="2194560" cy="180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6891252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91004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Platillos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91004" y="872733"/>
            <a:ext cx="200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err="1" smtClean="0"/>
              <a:t>Descripcion</a:t>
            </a:r>
            <a:r>
              <a:rPr lang="es-ES" sz="1200" dirty="0" smtClean="0"/>
              <a:t>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(300)</a:t>
            </a:r>
          </a:p>
          <a:p>
            <a:r>
              <a:rPr lang="es-ES" sz="1200" dirty="0" smtClean="0"/>
              <a:t>Precio: </a:t>
            </a:r>
            <a:r>
              <a:rPr lang="es-ES" sz="1200" dirty="0" err="1" smtClean="0"/>
              <a:t>Double</a:t>
            </a:r>
            <a:endParaRPr lang="es-ES" sz="1200" dirty="0" smtClean="0"/>
          </a:p>
          <a:p>
            <a:r>
              <a:rPr lang="es-ES" sz="1200" dirty="0" err="1" smtClean="0"/>
              <a:t>Fotografia</a:t>
            </a:r>
            <a:r>
              <a:rPr lang="es-ES" sz="1200" dirty="0" smtClean="0"/>
              <a:t>: Blob</a:t>
            </a:r>
          </a:p>
          <a:p>
            <a:r>
              <a:rPr lang="es-ES" sz="1200" dirty="0" smtClean="0"/>
              <a:t>Disponible: </a:t>
            </a:r>
            <a:r>
              <a:rPr lang="es-ES" sz="1200" dirty="0" err="1" smtClean="0"/>
              <a:t>Bool</a:t>
            </a:r>
            <a:endParaRPr lang="es-ES" sz="12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354675" y="390698"/>
            <a:ext cx="2421775" cy="22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346364" y="83958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46116" y="44710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13" y="813754"/>
            <a:ext cx="22207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u="sng" dirty="0" err="1" smtClean="0"/>
              <a:t>Id_user</a:t>
            </a:r>
            <a:r>
              <a:rPr lang="es-ES" sz="1100" u="sng" dirty="0" smtClean="0"/>
              <a:t>: </a:t>
            </a:r>
            <a:r>
              <a:rPr lang="es-ES" sz="1100" u="sng" dirty="0" err="1" smtClean="0"/>
              <a:t>Int</a:t>
            </a:r>
            <a:endParaRPr lang="es-ES" sz="1100" u="sng" dirty="0" smtClean="0"/>
          </a:p>
          <a:p>
            <a:r>
              <a:rPr lang="es-ES" sz="1100" dirty="0" smtClean="0"/>
              <a:t>Nombre: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smtClean="0"/>
              <a:t>Apellido: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smtClean="0"/>
              <a:t>Correo: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err="1" smtClean="0"/>
              <a:t>Password</a:t>
            </a:r>
            <a:r>
              <a:rPr lang="es-ES" sz="1100" dirty="0" smtClean="0"/>
              <a:t>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(30)</a:t>
            </a:r>
          </a:p>
          <a:p>
            <a:r>
              <a:rPr lang="es-ES" sz="1100" dirty="0" err="1" smtClean="0"/>
              <a:t>Direccion</a:t>
            </a:r>
            <a:r>
              <a:rPr lang="es-ES" sz="1100" dirty="0" smtClean="0"/>
              <a:t>: </a:t>
            </a:r>
            <a:r>
              <a:rPr lang="es-ES" sz="1100" dirty="0" err="1" smtClean="0"/>
              <a:t>Varchar</a:t>
            </a:r>
            <a:r>
              <a:rPr lang="es-ES" sz="1100" dirty="0" smtClean="0"/>
              <a:t>(100)</a:t>
            </a:r>
          </a:p>
          <a:p>
            <a:r>
              <a:rPr lang="es-ES" sz="1100" dirty="0" err="1" smtClean="0"/>
              <a:t>Telefono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(8)</a:t>
            </a:r>
          </a:p>
          <a:p>
            <a:r>
              <a:rPr lang="es-ES" sz="1100" dirty="0" err="1" smtClean="0"/>
              <a:t>NumeroTarjeta</a:t>
            </a:r>
            <a:r>
              <a:rPr lang="es-ES" sz="1100" dirty="0" smtClean="0"/>
              <a:t>: </a:t>
            </a:r>
            <a:r>
              <a:rPr lang="es-ES" sz="1100" dirty="0" err="1" smtClean="0"/>
              <a:t>int</a:t>
            </a:r>
            <a:r>
              <a:rPr lang="es-ES" sz="1100" dirty="0" smtClean="0"/>
              <a:t>(16)</a:t>
            </a:r>
          </a:p>
          <a:p>
            <a:r>
              <a:rPr lang="es-ES" sz="1100" dirty="0" smtClean="0"/>
              <a:t>Vencimiento: Date</a:t>
            </a:r>
          </a:p>
        </p:txBody>
      </p:sp>
      <p:sp>
        <p:nvSpPr>
          <p:cNvPr id="21" name="Rombo 20"/>
          <p:cNvSpPr/>
          <p:nvPr/>
        </p:nvSpPr>
        <p:spPr>
          <a:xfrm>
            <a:off x="7996844" y="2826327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/>
          <p:cNvCxnSpPr/>
          <p:nvPr/>
        </p:nvCxnSpPr>
        <p:spPr>
          <a:xfrm>
            <a:off x="8703426" y="3391593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861366" y="3083816"/>
            <a:ext cx="8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plat_ing</a:t>
            </a:r>
            <a:endParaRPr lang="es-ES" sz="1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778240" y="3738631"/>
            <a:ext cx="134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id_plat</a:t>
            </a:r>
            <a:endParaRPr lang="es-E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Id_ing</a:t>
            </a:r>
            <a:endParaRPr lang="es-ES" sz="1200" dirty="0" smtClean="0"/>
          </a:p>
          <a:p>
            <a:r>
              <a:rPr lang="es-ES" sz="1200" dirty="0" smtClean="0"/>
              <a:t>cantidad</a:t>
            </a:r>
          </a:p>
        </p:txBody>
      </p:sp>
      <p:cxnSp>
        <p:nvCxnSpPr>
          <p:cNvPr id="30" name="Conector recto 29"/>
          <p:cNvCxnSpPr>
            <a:stCxn id="9" idx="2"/>
            <a:endCxn id="21" idx="1"/>
          </p:cNvCxnSpPr>
          <p:nvPr/>
        </p:nvCxnSpPr>
        <p:spPr>
          <a:xfrm>
            <a:off x="7996844" y="2157356"/>
            <a:ext cx="0" cy="194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" idx="2"/>
            <a:endCxn id="21" idx="3"/>
          </p:cNvCxnSpPr>
          <p:nvPr/>
        </p:nvCxnSpPr>
        <p:spPr>
          <a:xfrm>
            <a:off x="10548851" y="1519064"/>
            <a:ext cx="0" cy="258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649288" y="1770368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3640976" y="221925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3740728" y="182677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Pedidos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3740728" y="2285757"/>
            <a:ext cx="200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Id_pedido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Id_user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sp>
        <p:nvSpPr>
          <p:cNvPr id="58" name="Rombo 57"/>
          <p:cNvSpPr/>
          <p:nvPr/>
        </p:nvSpPr>
        <p:spPr>
          <a:xfrm>
            <a:off x="2210156" y="4384962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/>
          <p:cNvCxnSpPr/>
          <p:nvPr/>
        </p:nvCxnSpPr>
        <p:spPr>
          <a:xfrm>
            <a:off x="2916738" y="4950228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047663" y="4695526"/>
            <a:ext cx="87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EstadoPedidos</a:t>
            </a:r>
            <a:endParaRPr lang="es-ES" sz="9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888338" y="5332920"/>
            <a:ext cx="13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id_pedido</a:t>
            </a:r>
            <a:endParaRPr lang="es-ES" sz="1200" u="sng" dirty="0" smtClean="0"/>
          </a:p>
          <a:p>
            <a:r>
              <a:rPr lang="es-ES" sz="1200" dirty="0" smtClean="0"/>
              <a:t>Estado: </a:t>
            </a:r>
            <a:r>
              <a:rPr lang="es-ES" sz="1200" dirty="0" err="1" smtClean="0"/>
              <a:t>Enu</a:t>
            </a:r>
            <a:r>
              <a:rPr lang="es-ES" sz="1200" dirty="0" err="1"/>
              <a:t>m</a:t>
            </a:r>
            <a:endParaRPr lang="es-ES" sz="1200" dirty="0" smtClean="0"/>
          </a:p>
        </p:txBody>
      </p:sp>
      <p:cxnSp>
        <p:nvCxnSpPr>
          <p:cNvPr id="66" name="Conector recto 65"/>
          <p:cNvCxnSpPr>
            <a:stCxn id="58" idx="0"/>
            <a:endCxn id="54" idx="2"/>
          </p:cNvCxnSpPr>
          <p:nvPr/>
        </p:nvCxnSpPr>
        <p:spPr>
          <a:xfrm flipV="1">
            <a:off x="3486160" y="2932088"/>
            <a:ext cx="1260408" cy="145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54" idx="3"/>
            <a:endCxn id="9" idx="1"/>
          </p:cNvCxnSpPr>
          <p:nvPr/>
        </p:nvCxnSpPr>
        <p:spPr>
          <a:xfrm flipV="1">
            <a:off x="5843848" y="1257350"/>
            <a:ext cx="1055716" cy="1093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446116" y="323770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437804" y="368658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7556" y="329410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Roles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37556" y="375309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Id_user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Rol: </a:t>
            </a:r>
            <a:r>
              <a:rPr lang="es-ES" sz="1200" dirty="0" err="1" smtClean="0"/>
              <a:t>Enum</a:t>
            </a:r>
            <a:r>
              <a:rPr lang="es-ES" sz="1200" dirty="0" smtClean="0"/>
              <a:t>(Visitante, Empleado, </a:t>
            </a:r>
            <a:r>
              <a:rPr lang="es-ES" sz="1200" dirty="0" err="1" smtClean="0"/>
              <a:t>Admin</a:t>
            </a:r>
            <a:r>
              <a:rPr lang="es-ES" sz="1200" dirty="0" smtClean="0"/>
              <a:t>)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128175" y="3158319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5119863" y="3607202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219615" y="3214721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Tiempo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219615" y="3673708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(desayuno, almuerzo, cena)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5227927" y="4465619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5219615" y="4914502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5319367" y="4522021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Festividad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319367" y="4981008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</a:t>
            </a:r>
            <a:r>
              <a:rPr lang="es-ES" sz="1200" dirty="0" err="1" smtClean="0"/>
              <a:t>Null</a:t>
            </a:r>
            <a:r>
              <a:rPr lang="es-ES" sz="1200" dirty="0" smtClean="0"/>
              <a:t>, Navidad, Promocional, Halloween)</a:t>
            </a:r>
          </a:p>
        </p:txBody>
      </p:sp>
      <p:cxnSp>
        <p:nvCxnSpPr>
          <p:cNvPr id="39" name="Conector recto 38"/>
          <p:cNvCxnSpPr>
            <a:stCxn id="54" idx="1"/>
            <a:endCxn id="13" idx="3"/>
          </p:cNvCxnSpPr>
          <p:nvPr/>
        </p:nvCxnSpPr>
        <p:spPr>
          <a:xfrm flipH="1" flipV="1">
            <a:off x="2776450" y="1494778"/>
            <a:ext cx="872838" cy="856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13" idx="2"/>
            <a:endCxn id="41" idx="0"/>
          </p:cNvCxnSpPr>
          <p:nvPr/>
        </p:nvCxnSpPr>
        <p:spPr>
          <a:xfrm flipH="1">
            <a:off x="1543396" y="2598858"/>
            <a:ext cx="22167" cy="63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9" idx="2"/>
            <a:endCxn id="46" idx="3"/>
          </p:cNvCxnSpPr>
          <p:nvPr/>
        </p:nvCxnSpPr>
        <p:spPr>
          <a:xfrm flipH="1">
            <a:off x="7322735" y="2157356"/>
            <a:ext cx="674109" cy="1581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9" idx="2"/>
            <a:endCxn id="50" idx="3"/>
          </p:cNvCxnSpPr>
          <p:nvPr/>
        </p:nvCxnSpPr>
        <p:spPr>
          <a:xfrm flipH="1">
            <a:off x="7422487" y="2157356"/>
            <a:ext cx="574357" cy="288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314306" y="94906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Conector recto 63"/>
          <p:cNvCxnSpPr/>
          <p:nvPr/>
        </p:nvCxnSpPr>
        <p:spPr>
          <a:xfrm>
            <a:off x="4305994" y="543789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4405746" y="151308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Pedidos_platillos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405746" y="610295"/>
            <a:ext cx="200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*</a:t>
            </a:r>
            <a:r>
              <a:rPr lang="es-ES" sz="1200" dirty="0" err="1" smtClean="0"/>
              <a:t>Id_pedido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Id_plat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cxnSp>
        <p:nvCxnSpPr>
          <p:cNvPr id="22" name="Conector recto 21"/>
          <p:cNvCxnSpPr>
            <a:stCxn id="54" idx="0"/>
            <a:endCxn id="63" idx="2"/>
          </p:cNvCxnSpPr>
          <p:nvPr/>
        </p:nvCxnSpPr>
        <p:spPr>
          <a:xfrm flipV="1">
            <a:off x="4746568" y="1256626"/>
            <a:ext cx="665018" cy="513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85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137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Yon</dc:creator>
  <cp:lastModifiedBy>Mario Yon</cp:lastModifiedBy>
  <cp:revision>27</cp:revision>
  <dcterms:created xsi:type="dcterms:W3CDTF">2020-09-23T23:47:01Z</dcterms:created>
  <dcterms:modified xsi:type="dcterms:W3CDTF">2020-10-07T04:00:16Z</dcterms:modified>
</cp:coreProperties>
</file>