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87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47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62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10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97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00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1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6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93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3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81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66C6-D667-4040-817D-5012EB45991B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1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451571" y="357344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9443259" y="806227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543011" y="413746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Ingredientes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543011" y="872733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err="1" smtClean="0"/>
              <a:t>Id_ing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Nombre: </a:t>
            </a:r>
            <a:r>
              <a:rPr lang="es-ES" sz="1200" dirty="0" err="1" smtClean="0"/>
              <a:t>Varchar</a:t>
            </a:r>
            <a:r>
              <a:rPr lang="es-ES" sz="1200" dirty="0" smtClean="0"/>
              <a:t>(30)</a:t>
            </a:r>
          </a:p>
          <a:p>
            <a:r>
              <a:rPr lang="es-ES" sz="1200" dirty="0" smtClean="0"/>
              <a:t>Cantidad: </a:t>
            </a:r>
            <a:r>
              <a:rPr lang="es-ES" sz="1200" dirty="0" err="1" smtClean="0"/>
              <a:t>int</a:t>
            </a:r>
            <a:endParaRPr lang="es-ES" sz="1200" dirty="0"/>
          </a:p>
        </p:txBody>
      </p:sp>
      <p:sp>
        <p:nvSpPr>
          <p:cNvPr id="9" name="Rectángulo 8"/>
          <p:cNvSpPr/>
          <p:nvPr/>
        </p:nvSpPr>
        <p:spPr>
          <a:xfrm>
            <a:off x="6899564" y="357343"/>
            <a:ext cx="2194560" cy="1800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6891252" y="806227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991004" y="413746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Platillos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991004" y="872733"/>
            <a:ext cx="2003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err="1" smtClean="0"/>
              <a:t>Id_plat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Nombre: </a:t>
            </a:r>
            <a:r>
              <a:rPr lang="es-ES" sz="1200" dirty="0" err="1" smtClean="0"/>
              <a:t>Varchar</a:t>
            </a:r>
            <a:r>
              <a:rPr lang="es-ES" sz="1200" dirty="0" smtClean="0"/>
              <a:t>(30)</a:t>
            </a:r>
          </a:p>
          <a:p>
            <a:r>
              <a:rPr lang="es-ES" sz="1200" dirty="0" err="1" smtClean="0"/>
              <a:t>Descripcion</a:t>
            </a:r>
            <a:r>
              <a:rPr lang="es-ES" sz="1200" dirty="0" smtClean="0"/>
              <a:t>: </a:t>
            </a:r>
            <a:r>
              <a:rPr lang="es-ES" sz="1200" dirty="0" err="1" smtClean="0"/>
              <a:t>Varchar</a:t>
            </a:r>
            <a:r>
              <a:rPr lang="es-ES" sz="1200" dirty="0" smtClean="0"/>
              <a:t>(300)</a:t>
            </a:r>
          </a:p>
          <a:p>
            <a:r>
              <a:rPr lang="es-ES" sz="1200" dirty="0" smtClean="0"/>
              <a:t>Precio: </a:t>
            </a:r>
            <a:r>
              <a:rPr lang="es-ES" sz="1200" dirty="0" err="1" smtClean="0"/>
              <a:t>Double</a:t>
            </a:r>
            <a:endParaRPr lang="es-ES" sz="1200" dirty="0" smtClean="0"/>
          </a:p>
          <a:p>
            <a:r>
              <a:rPr lang="es-ES" sz="1200" dirty="0" err="1" smtClean="0"/>
              <a:t>Fotografia</a:t>
            </a:r>
            <a:r>
              <a:rPr lang="es-ES" sz="1200" dirty="0" smtClean="0"/>
              <a:t>: Blob</a:t>
            </a:r>
          </a:p>
          <a:p>
            <a:r>
              <a:rPr lang="es-ES" sz="1200" dirty="0" smtClean="0"/>
              <a:t>Disponible: </a:t>
            </a:r>
            <a:r>
              <a:rPr lang="es-ES" sz="1200" dirty="0" err="1" smtClean="0"/>
              <a:t>Bool</a:t>
            </a:r>
            <a:endParaRPr lang="es-ES" sz="1200" dirty="0" smtClean="0"/>
          </a:p>
        </p:txBody>
      </p:sp>
      <p:sp>
        <p:nvSpPr>
          <p:cNvPr id="13" name="Rectángulo 12"/>
          <p:cNvSpPr/>
          <p:nvPr/>
        </p:nvSpPr>
        <p:spPr>
          <a:xfrm>
            <a:off x="354675" y="390698"/>
            <a:ext cx="2421775" cy="22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346364" y="839581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46116" y="447100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Usuarios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89313" y="813754"/>
            <a:ext cx="22207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sng" dirty="0" err="1" smtClean="0"/>
              <a:t>Id_user</a:t>
            </a:r>
            <a:r>
              <a:rPr lang="es-ES" sz="1100" u="sng" dirty="0" smtClean="0"/>
              <a:t>: </a:t>
            </a:r>
            <a:r>
              <a:rPr lang="es-ES" sz="1100" u="sng" dirty="0" err="1" smtClean="0"/>
              <a:t>Int</a:t>
            </a:r>
            <a:endParaRPr lang="es-ES" sz="1100" u="sng" dirty="0" smtClean="0"/>
          </a:p>
          <a:p>
            <a:r>
              <a:rPr lang="es-ES" sz="1100" dirty="0" smtClean="0"/>
              <a:t>Nombre: </a:t>
            </a:r>
            <a:r>
              <a:rPr lang="es-ES" sz="1100" dirty="0" err="1" smtClean="0"/>
              <a:t>Varchar</a:t>
            </a:r>
            <a:r>
              <a:rPr lang="es-ES" sz="1100" dirty="0" smtClean="0"/>
              <a:t>(30)</a:t>
            </a:r>
          </a:p>
          <a:p>
            <a:r>
              <a:rPr lang="es-ES" sz="1100" dirty="0" smtClean="0"/>
              <a:t>Apellido: </a:t>
            </a:r>
            <a:r>
              <a:rPr lang="es-ES" sz="1100" dirty="0" err="1" smtClean="0"/>
              <a:t>Varchar</a:t>
            </a:r>
            <a:r>
              <a:rPr lang="es-ES" sz="1100" dirty="0" smtClean="0"/>
              <a:t>(30)</a:t>
            </a:r>
          </a:p>
          <a:p>
            <a:r>
              <a:rPr lang="es-ES" sz="1100" dirty="0" smtClean="0"/>
              <a:t>Correo: </a:t>
            </a:r>
            <a:r>
              <a:rPr lang="es-ES" sz="1100" dirty="0" err="1" smtClean="0"/>
              <a:t>Varchar</a:t>
            </a:r>
            <a:r>
              <a:rPr lang="es-ES" sz="1100" dirty="0" smtClean="0"/>
              <a:t>(30)</a:t>
            </a:r>
          </a:p>
          <a:p>
            <a:r>
              <a:rPr lang="es-ES" sz="1100" dirty="0" err="1" smtClean="0"/>
              <a:t>Password</a:t>
            </a:r>
            <a:r>
              <a:rPr lang="es-ES" sz="1100" dirty="0" smtClean="0"/>
              <a:t>: </a:t>
            </a:r>
            <a:r>
              <a:rPr lang="es-ES" sz="1100" dirty="0" err="1" smtClean="0"/>
              <a:t>Varchar</a:t>
            </a:r>
            <a:r>
              <a:rPr lang="es-ES" sz="1100" dirty="0" smtClean="0"/>
              <a:t>(30)</a:t>
            </a:r>
          </a:p>
          <a:p>
            <a:r>
              <a:rPr lang="es-ES" sz="1100" dirty="0" err="1" smtClean="0"/>
              <a:t>Direccion</a:t>
            </a:r>
            <a:r>
              <a:rPr lang="es-ES" sz="1100" dirty="0" smtClean="0"/>
              <a:t>: </a:t>
            </a:r>
            <a:r>
              <a:rPr lang="es-ES" sz="1100" dirty="0" err="1" smtClean="0"/>
              <a:t>Varchar</a:t>
            </a:r>
            <a:r>
              <a:rPr lang="es-ES" sz="1100" dirty="0" smtClean="0"/>
              <a:t>(100)</a:t>
            </a:r>
          </a:p>
          <a:p>
            <a:r>
              <a:rPr lang="es-ES" sz="1100" dirty="0" err="1" smtClean="0"/>
              <a:t>Telefono</a:t>
            </a:r>
            <a:r>
              <a:rPr lang="es-ES" sz="1100" dirty="0" smtClean="0"/>
              <a:t>: </a:t>
            </a:r>
            <a:r>
              <a:rPr lang="es-ES" sz="1100" dirty="0" err="1" smtClean="0"/>
              <a:t>int</a:t>
            </a:r>
            <a:r>
              <a:rPr lang="es-ES" sz="1100" dirty="0" smtClean="0"/>
              <a:t>(8)</a:t>
            </a:r>
          </a:p>
          <a:p>
            <a:r>
              <a:rPr lang="es-ES" sz="1100" dirty="0" err="1" smtClean="0"/>
              <a:t>NumeroTarjeta</a:t>
            </a:r>
            <a:r>
              <a:rPr lang="es-ES" sz="1100" dirty="0" smtClean="0"/>
              <a:t>: </a:t>
            </a:r>
            <a:r>
              <a:rPr lang="es-ES" sz="1100" dirty="0" err="1" smtClean="0"/>
              <a:t>int</a:t>
            </a:r>
            <a:r>
              <a:rPr lang="es-ES" sz="1100" dirty="0" smtClean="0"/>
              <a:t>(16)</a:t>
            </a:r>
          </a:p>
          <a:p>
            <a:r>
              <a:rPr lang="es-ES" sz="1100" dirty="0" smtClean="0"/>
              <a:t>Vencimiento: Date</a:t>
            </a:r>
          </a:p>
        </p:txBody>
      </p:sp>
      <p:sp>
        <p:nvSpPr>
          <p:cNvPr id="21" name="Rombo 20"/>
          <p:cNvSpPr/>
          <p:nvPr/>
        </p:nvSpPr>
        <p:spPr>
          <a:xfrm>
            <a:off x="7996844" y="2826327"/>
            <a:ext cx="2552007" cy="255200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22"/>
          <p:cNvCxnSpPr/>
          <p:nvPr/>
        </p:nvCxnSpPr>
        <p:spPr>
          <a:xfrm>
            <a:off x="8703426" y="3391593"/>
            <a:ext cx="1147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8861366" y="3083816"/>
            <a:ext cx="82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plat_ing</a:t>
            </a:r>
            <a:endParaRPr lang="es-ES" sz="14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778240" y="3738631"/>
            <a:ext cx="134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id_plat</a:t>
            </a:r>
            <a:endParaRPr lang="es-E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1200" dirty="0" smtClean="0"/>
              <a:t>*</a:t>
            </a:r>
            <a:r>
              <a:rPr lang="es-ES" sz="1200" dirty="0" err="1" smtClean="0"/>
              <a:t>Id_ing</a:t>
            </a:r>
            <a:endParaRPr lang="es-ES" sz="1200" dirty="0" smtClean="0"/>
          </a:p>
          <a:p>
            <a:r>
              <a:rPr lang="es-ES" sz="1200" dirty="0" smtClean="0"/>
              <a:t>cantidad</a:t>
            </a:r>
          </a:p>
        </p:txBody>
      </p:sp>
      <p:cxnSp>
        <p:nvCxnSpPr>
          <p:cNvPr id="30" name="Conector recto 29"/>
          <p:cNvCxnSpPr>
            <a:stCxn id="9" idx="2"/>
            <a:endCxn id="21" idx="1"/>
          </p:cNvCxnSpPr>
          <p:nvPr/>
        </p:nvCxnSpPr>
        <p:spPr>
          <a:xfrm>
            <a:off x="7996844" y="2157356"/>
            <a:ext cx="0" cy="194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4" idx="2"/>
            <a:endCxn id="21" idx="3"/>
          </p:cNvCxnSpPr>
          <p:nvPr/>
        </p:nvCxnSpPr>
        <p:spPr>
          <a:xfrm>
            <a:off x="10548851" y="1519064"/>
            <a:ext cx="0" cy="258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3639418" y="653166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5" name="Conector recto 54"/>
          <p:cNvCxnSpPr/>
          <p:nvPr/>
        </p:nvCxnSpPr>
        <p:spPr>
          <a:xfrm>
            <a:off x="3631106" y="1102049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3730858" y="709568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Pedidos</a:t>
            </a:r>
            <a:endParaRPr lang="es-ES" dirty="0"/>
          </a:p>
        </p:txBody>
      </p:sp>
      <p:sp>
        <p:nvSpPr>
          <p:cNvPr id="57" name="CuadroTexto 56"/>
          <p:cNvSpPr txBox="1"/>
          <p:nvPr/>
        </p:nvSpPr>
        <p:spPr>
          <a:xfrm>
            <a:off x="3730858" y="1168555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err="1" smtClean="0"/>
              <a:t>Id_pedido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*</a:t>
            </a:r>
            <a:r>
              <a:rPr lang="es-ES" sz="1200" dirty="0" err="1" smtClean="0"/>
              <a:t>Id_plat</a:t>
            </a:r>
            <a:r>
              <a:rPr lang="es-ES" sz="1200" dirty="0" smtClean="0"/>
              <a:t>: </a:t>
            </a:r>
            <a:r>
              <a:rPr lang="es-ES" sz="1200" dirty="0" err="1" smtClean="0"/>
              <a:t>int</a:t>
            </a:r>
            <a:endParaRPr lang="es-ES" sz="1200" dirty="0" smtClean="0"/>
          </a:p>
          <a:p>
            <a:r>
              <a:rPr lang="es-ES" sz="1200" dirty="0" smtClean="0"/>
              <a:t>*</a:t>
            </a:r>
            <a:r>
              <a:rPr lang="es-ES" sz="1200" dirty="0" err="1" smtClean="0"/>
              <a:t>Id_user</a:t>
            </a:r>
            <a:r>
              <a:rPr lang="es-ES" sz="1200" dirty="0" smtClean="0"/>
              <a:t>: </a:t>
            </a:r>
            <a:r>
              <a:rPr lang="es-ES" sz="1200" dirty="0" err="1" smtClean="0"/>
              <a:t>int</a:t>
            </a:r>
            <a:endParaRPr lang="es-ES" sz="1200" dirty="0" smtClean="0"/>
          </a:p>
        </p:txBody>
      </p:sp>
      <p:sp>
        <p:nvSpPr>
          <p:cNvPr id="58" name="Rombo 57"/>
          <p:cNvSpPr/>
          <p:nvPr/>
        </p:nvSpPr>
        <p:spPr>
          <a:xfrm>
            <a:off x="2210156" y="4384962"/>
            <a:ext cx="2552007" cy="255200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 recto 58"/>
          <p:cNvCxnSpPr/>
          <p:nvPr/>
        </p:nvCxnSpPr>
        <p:spPr>
          <a:xfrm>
            <a:off x="2916738" y="4950228"/>
            <a:ext cx="1147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047663" y="4695526"/>
            <a:ext cx="876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/>
              <a:t>EstadoPedidos</a:t>
            </a:r>
            <a:endParaRPr lang="es-ES" sz="9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888338" y="5332920"/>
            <a:ext cx="134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/>
              <a:t>*</a:t>
            </a:r>
            <a:r>
              <a:rPr lang="es-ES" sz="1200" u="sng" dirty="0" err="1" smtClean="0"/>
              <a:t>id_pedido</a:t>
            </a:r>
            <a:endParaRPr lang="es-ES" sz="1200" u="sng" dirty="0" smtClean="0"/>
          </a:p>
          <a:p>
            <a:r>
              <a:rPr lang="es-ES" sz="1200" dirty="0" smtClean="0"/>
              <a:t>Estado: </a:t>
            </a:r>
            <a:r>
              <a:rPr lang="es-ES" sz="1200" dirty="0" err="1" smtClean="0"/>
              <a:t>Enu</a:t>
            </a:r>
            <a:r>
              <a:rPr lang="es-ES" sz="1200" dirty="0" err="1"/>
              <a:t>m</a:t>
            </a:r>
            <a:endParaRPr lang="es-ES" sz="1200" dirty="0" smtClean="0"/>
          </a:p>
        </p:txBody>
      </p:sp>
      <p:cxnSp>
        <p:nvCxnSpPr>
          <p:cNvPr id="66" name="Conector recto 65"/>
          <p:cNvCxnSpPr>
            <a:stCxn id="58" idx="0"/>
            <a:endCxn id="54" idx="2"/>
          </p:cNvCxnSpPr>
          <p:nvPr/>
        </p:nvCxnSpPr>
        <p:spPr>
          <a:xfrm flipV="1">
            <a:off x="3486160" y="1814886"/>
            <a:ext cx="1250538" cy="2570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54" idx="3"/>
            <a:endCxn id="9" idx="1"/>
          </p:cNvCxnSpPr>
          <p:nvPr/>
        </p:nvCxnSpPr>
        <p:spPr>
          <a:xfrm>
            <a:off x="5833978" y="1234026"/>
            <a:ext cx="1065586" cy="23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446116" y="3237704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437804" y="3686587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37556" y="3294106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Roles</a:t>
            </a:r>
            <a:endParaRPr lang="es-ES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37556" y="3753093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/>
              <a:t>*</a:t>
            </a:r>
            <a:r>
              <a:rPr lang="es-ES" sz="1200" u="sng" dirty="0" err="1" smtClean="0"/>
              <a:t>Id_user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Rol: </a:t>
            </a:r>
            <a:r>
              <a:rPr lang="es-ES" sz="1200" dirty="0" err="1" smtClean="0"/>
              <a:t>Enum</a:t>
            </a:r>
            <a:r>
              <a:rPr lang="es-ES" sz="1200" dirty="0" smtClean="0"/>
              <a:t>(Visitante, Empleado, </a:t>
            </a:r>
            <a:r>
              <a:rPr lang="es-ES" sz="1200" dirty="0" err="1" smtClean="0"/>
              <a:t>Admin</a:t>
            </a:r>
            <a:r>
              <a:rPr lang="es-ES" sz="1200" dirty="0" smtClean="0"/>
              <a:t>)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4834372" y="2722315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7" name="Conector recto 46"/>
          <p:cNvCxnSpPr/>
          <p:nvPr/>
        </p:nvCxnSpPr>
        <p:spPr>
          <a:xfrm>
            <a:off x="4826060" y="3171198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4925812" y="2778717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Tiempo</a:t>
            </a:r>
            <a:endParaRPr lang="es-E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4925812" y="3237704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/>
              <a:t>*</a:t>
            </a:r>
            <a:r>
              <a:rPr lang="es-ES" sz="1200" u="sng" dirty="0" err="1" smtClean="0"/>
              <a:t>id_plat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Tiempo: </a:t>
            </a:r>
            <a:r>
              <a:rPr lang="es-ES" sz="1200" dirty="0" err="1" smtClean="0"/>
              <a:t>Enum</a:t>
            </a:r>
            <a:r>
              <a:rPr lang="es-ES" sz="1200" dirty="0" smtClean="0"/>
              <a:t>(desayuno, almuerzo, cena)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5227927" y="4465619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1" name="Conector recto 50"/>
          <p:cNvCxnSpPr/>
          <p:nvPr/>
        </p:nvCxnSpPr>
        <p:spPr>
          <a:xfrm>
            <a:off x="5219615" y="4914502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5319367" y="4522021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Festividad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319367" y="4981008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/>
              <a:t>*</a:t>
            </a:r>
            <a:r>
              <a:rPr lang="es-ES" sz="1200" u="sng" dirty="0" err="1" smtClean="0"/>
              <a:t>id_plat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Tiempo: </a:t>
            </a:r>
            <a:r>
              <a:rPr lang="es-ES" sz="1200" dirty="0" err="1" smtClean="0"/>
              <a:t>Enum</a:t>
            </a:r>
            <a:r>
              <a:rPr lang="es-ES" sz="1200" dirty="0" smtClean="0"/>
              <a:t>(</a:t>
            </a:r>
            <a:r>
              <a:rPr lang="es-ES" sz="1200" dirty="0" err="1" smtClean="0"/>
              <a:t>Null</a:t>
            </a:r>
            <a:r>
              <a:rPr lang="es-ES" sz="1200" dirty="0" smtClean="0"/>
              <a:t>, Navidad, Promocional, Halloween)</a:t>
            </a:r>
          </a:p>
        </p:txBody>
      </p:sp>
      <p:cxnSp>
        <p:nvCxnSpPr>
          <p:cNvPr id="39" name="Conector recto 38"/>
          <p:cNvCxnSpPr>
            <a:stCxn id="54" idx="1"/>
            <a:endCxn id="13" idx="3"/>
          </p:cNvCxnSpPr>
          <p:nvPr/>
        </p:nvCxnSpPr>
        <p:spPr>
          <a:xfrm flipH="1">
            <a:off x="2776450" y="1234026"/>
            <a:ext cx="862968" cy="260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/>
          <p:cNvCxnSpPr>
            <a:stCxn id="13" idx="2"/>
            <a:endCxn id="41" idx="0"/>
          </p:cNvCxnSpPr>
          <p:nvPr/>
        </p:nvCxnSpPr>
        <p:spPr>
          <a:xfrm flipH="1">
            <a:off x="1543396" y="2598858"/>
            <a:ext cx="22167" cy="638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9" idx="2"/>
            <a:endCxn id="46" idx="3"/>
          </p:cNvCxnSpPr>
          <p:nvPr/>
        </p:nvCxnSpPr>
        <p:spPr>
          <a:xfrm flipH="1">
            <a:off x="7028932" y="2157356"/>
            <a:ext cx="967912" cy="114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9" idx="2"/>
            <a:endCxn id="50" idx="3"/>
          </p:cNvCxnSpPr>
          <p:nvPr/>
        </p:nvCxnSpPr>
        <p:spPr>
          <a:xfrm flipH="1">
            <a:off x="7422487" y="2157356"/>
            <a:ext cx="574357" cy="288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85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132</Words>
  <Application>Microsoft Office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Yon</dc:creator>
  <cp:lastModifiedBy>Mario Yon</cp:lastModifiedBy>
  <cp:revision>26</cp:revision>
  <dcterms:created xsi:type="dcterms:W3CDTF">2020-09-23T23:47:01Z</dcterms:created>
  <dcterms:modified xsi:type="dcterms:W3CDTF">2020-10-04T23:34:04Z</dcterms:modified>
</cp:coreProperties>
</file>