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Mario Yon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461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911" y="2621886"/>
            <a:ext cx="9905998" cy="1478570"/>
          </a:xfrm>
        </p:spPr>
        <p:txBody>
          <a:bodyPr/>
          <a:lstStyle/>
          <a:p>
            <a:r>
              <a:rPr lang="es-ES" dirty="0" err="1"/>
              <a:t>Responsive</a:t>
            </a:r>
            <a:r>
              <a:rPr lang="es-ES" dirty="0"/>
              <a:t> (móvil y desktop).  (desde F1)</a:t>
            </a:r>
          </a:p>
        </p:txBody>
      </p:sp>
    </p:spTree>
    <p:extLst>
      <p:ext uri="{BB962C8B-B14F-4D97-AF65-F5344CB8AC3E}">
        <p14:creationId xmlns:p14="http://schemas.microsoft.com/office/powerpoint/2010/main" val="153233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162" y="2671762"/>
            <a:ext cx="9905998" cy="1478570"/>
          </a:xfrm>
        </p:spPr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general del sitio en </a:t>
            </a:r>
            <a:r>
              <a:rPr lang="es-ES" dirty="0" err="1"/>
              <a:t>html</a:t>
            </a:r>
            <a:r>
              <a:rPr lang="es-ES" dirty="0"/>
              <a:t> (</a:t>
            </a:r>
            <a:r>
              <a:rPr lang="es-ES" dirty="0" err="1"/>
              <a:t>header</a:t>
            </a:r>
            <a:r>
              <a:rPr lang="es-ES" dirty="0"/>
              <a:t>, </a:t>
            </a:r>
            <a:r>
              <a:rPr lang="es-ES" dirty="0" err="1"/>
              <a:t>footer</a:t>
            </a:r>
            <a:r>
              <a:rPr lang="es-ES" dirty="0"/>
              <a:t>, </a:t>
            </a:r>
            <a:r>
              <a:rPr lang="es-ES" dirty="0" err="1"/>
              <a:t>navigation</a:t>
            </a:r>
            <a:r>
              <a:rPr lang="es-ES" dirty="0"/>
              <a:t>, otros) F1 preliminar</a:t>
            </a:r>
          </a:p>
        </p:txBody>
      </p:sp>
    </p:spTree>
    <p:extLst>
      <p:ext uri="{BB962C8B-B14F-4D97-AF65-F5344CB8AC3E}">
        <p14:creationId xmlns:p14="http://schemas.microsoft.com/office/powerpoint/2010/main" val="218677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038" y="2538758"/>
            <a:ext cx="9905998" cy="1478570"/>
          </a:xfrm>
        </p:spPr>
        <p:txBody>
          <a:bodyPr/>
          <a:lstStyle/>
          <a:p>
            <a:r>
              <a:rPr lang="es-ES" dirty="0"/>
              <a:t>Página de registro y </a:t>
            </a:r>
            <a:r>
              <a:rPr lang="es-ES" dirty="0" err="1"/>
              <a:t>login</a:t>
            </a:r>
            <a:r>
              <a:rPr lang="es-ES" dirty="0"/>
              <a:t> F1</a:t>
            </a:r>
          </a:p>
        </p:txBody>
      </p:sp>
    </p:spTree>
    <p:extLst>
      <p:ext uri="{BB962C8B-B14F-4D97-AF65-F5344CB8AC3E}">
        <p14:creationId xmlns:p14="http://schemas.microsoft.com/office/powerpoint/2010/main" val="296000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475" y="258863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s-ES" dirty="0"/>
              <a:t>Manual funcional F4 y técnico F3 con </a:t>
            </a:r>
            <a:r>
              <a:rPr lang="es-ES" dirty="0" err="1"/>
              <a:t>wireframes</a:t>
            </a:r>
            <a:r>
              <a:rPr lang="es-ES" dirty="0"/>
              <a:t> (</a:t>
            </a:r>
            <a:r>
              <a:rPr lang="es-ES" dirty="0" err="1"/>
              <a:t>mobile</a:t>
            </a:r>
            <a:r>
              <a:rPr lang="es-ES" dirty="0"/>
              <a:t> y desktop) </a:t>
            </a:r>
            <a:r>
              <a:rPr lang="es-ES" b="1" dirty="0"/>
              <a:t>F1: 3 </a:t>
            </a:r>
            <a:r>
              <a:rPr lang="es-ES" b="1" dirty="0" err="1"/>
              <a:t>wireframes</a:t>
            </a:r>
            <a:r>
              <a:rPr lang="es-ES" dirty="0"/>
              <a:t>, F4 todos. </a:t>
            </a:r>
          </a:p>
        </p:txBody>
      </p:sp>
    </p:spTree>
    <p:extLst>
      <p:ext uri="{BB962C8B-B14F-4D97-AF65-F5344CB8AC3E}">
        <p14:creationId xmlns:p14="http://schemas.microsoft.com/office/powerpoint/2010/main" val="410857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1" y="635923"/>
            <a:ext cx="1005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3" y="610985"/>
            <a:ext cx="1005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1" y="627611"/>
            <a:ext cx="1005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1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605" y="1690859"/>
            <a:ext cx="9905998" cy="3554471"/>
          </a:xfrm>
        </p:spPr>
        <p:txBody>
          <a:bodyPr>
            <a:normAutofit/>
          </a:bodyPr>
          <a:lstStyle/>
          <a:p>
            <a:r>
              <a:rPr lang="es-ES" dirty="0"/>
              <a:t>Creación, listado, presentación individual y administración de ingredientes </a:t>
            </a:r>
            <a:r>
              <a:rPr lang="es-ES" dirty="0" smtClean="0"/>
              <a:t>F1</a:t>
            </a:r>
            <a:br>
              <a:rPr lang="es-ES" dirty="0" smtClean="0"/>
            </a:br>
            <a:r>
              <a:rPr lang="es-ES" dirty="0" smtClean="0"/>
              <a:t>(aplicado </a:t>
            </a:r>
            <a:r>
              <a:rPr lang="es-ES" dirty="0"/>
              <a:t>a </a:t>
            </a:r>
            <a:r>
              <a:rPr lang="es-ES" dirty="0" err="1"/>
              <a:t>dw</a:t>
            </a:r>
            <a:r>
              <a:rPr lang="es-ES" dirty="0"/>
              <a:t>: F2)</a:t>
            </a:r>
          </a:p>
        </p:txBody>
      </p:sp>
    </p:spTree>
    <p:extLst>
      <p:ext uri="{BB962C8B-B14F-4D97-AF65-F5344CB8AC3E}">
        <p14:creationId xmlns:p14="http://schemas.microsoft.com/office/powerpoint/2010/main" val="182132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3471" y="1961803"/>
            <a:ext cx="9905998" cy="2479474"/>
          </a:xfrm>
        </p:spPr>
        <p:txBody>
          <a:bodyPr/>
          <a:lstStyle/>
          <a:p>
            <a:r>
              <a:rPr lang="es-ES" dirty="0"/>
              <a:t>Actualización de menú F3, platillo F2 e </a:t>
            </a:r>
            <a:r>
              <a:rPr lang="es-ES" b="1" dirty="0"/>
              <a:t>ingredientes F1 </a:t>
            </a:r>
            <a:r>
              <a:rPr lang="es-ES" dirty="0"/>
              <a:t>(aplicado a </a:t>
            </a:r>
            <a:r>
              <a:rPr lang="es-ES" dirty="0" err="1"/>
              <a:t>dw</a:t>
            </a:r>
            <a:r>
              <a:rPr lang="es-ES" dirty="0"/>
              <a:t>: F2).</a:t>
            </a:r>
          </a:p>
        </p:txBody>
      </p:sp>
    </p:spTree>
    <p:extLst>
      <p:ext uri="{BB962C8B-B14F-4D97-AF65-F5344CB8AC3E}">
        <p14:creationId xmlns:p14="http://schemas.microsoft.com/office/powerpoint/2010/main" val="149390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6846" y="2721638"/>
            <a:ext cx="9905998" cy="1478570"/>
          </a:xfrm>
        </p:spPr>
        <p:txBody>
          <a:bodyPr/>
          <a:lstStyle/>
          <a:p>
            <a:r>
              <a:rPr lang="es-ES" dirty="0"/>
              <a:t>FNBC F1, llaves F1</a:t>
            </a:r>
          </a:p>
        </p:txBody>
      </p:sp>
    </p:spTree>
    <p:extLst>
      <p:ext uri="{BB962C8B-B14F-4D97-AF65-F5344CB8AC3E}">
        <p14:creationId xmlns:p14="http://schemas.microsoft.com/office/powerpoint/2010/main" val="65130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Modelo entidad relación </a:t>
            </a:r>
            <a:r>
              <a:rPr lang="es-ES" dirty="0" smtClean="0"/>
              <a:t>F1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38" y="1836028"/>
            <a:ext cx="8228448" cy="4628503"/>
          </a:xfrm>
        </p:spPr>
      </p:pic>
    </p:spTree>
    <p:extLst>
      <p:ext uri="{BB962C8B-B14F-4D97-AF65-F5344CB8AC3E}">
        <p14:creationId xmlns:p14="http://schemas.microsoft.com/office/powerpoint/2010/main" val="170455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Implementar al menos una funcionalidad con </a:t>
            </a:r>
            <a:r>
              <a:rPr lang="es-ES" dirty="0" err="1"/>
              <a:t>queries</a:t>
            </a:r>
            <a:r>
              <a:rPr lang="es-ES" dirty="0"/>
              <a:t> dinámicos F3, por aprobar previamente por el catedrático, </a:t>
            </a:r>
            <a:r>
              <a:rPr lang="es-ES" b="1" dirty="0"/>
              <a:t>propuestas: F1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Query </a:t>
            </a:r>
            <a:r>
              <a:rPr lang="en-US" dirty="0" err="1" smtClean="0"/>
              <a:t>dinamico</a:t>
            </a:r>
            <a:r>
              <a:rPr lang="en-US" dirty="0" smtClean="0"/>
              <a:t>: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revisan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de SU </a:t>
            </a:r>
            <a:r>
              <a:rPr lang="en-US" dirty="0" err="1" smtClean="0"/>
              <a:t>pedido</a:t>
            </a:r>
            <a:r>
              <a:rPr lang="en-US" dirty="0" smtClean="0"/>
              <a:t> con el </a:t>
            </a:r>
            <a:r>
              <a:rPr lang="en-US" dirty="0" err="1" smtClean="0"/>
              <a:t>correo</a:t>
            </a:r>
            <a:r>
              <a:rPr lang="en-US" dirty="0" smtClean="0"/>
              <a:t>. </a:t>
            </a:r>
            <a:r>
              <a:rPr lang="en-US" dirty="0" err="1" smtClean="0"/>
              <a:t>Pudiendo</a:t>
            </a:r>
            <a:r>
              <a:rPr lang="en-US" dirty="0" smtClean="0"/>
              <a:t> </a:t>
            </a:r>
            <a:r>
              <a:rPr lang="en-US" dirty="0" err="1" smtClean="0"/>
              <a:t>ordenar</a:t>
            </a:r>
            <a:r>
              <a:rPr lang="en-US" dirty="0" smtClean="0"/>
              <a:t> y </a:t>
            </a:r>
            <a:r>
              <a:rPr lang="en-US" dirty="0" err="1" smtClean="0"/>
              <a:t>filtrar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dos </a:t>
            </a:r>
            <a:r>
              <a:rPr lang="en-US" dirty="0" err="1" smtClean="0"/>
              <a:t>criterios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Funcion</a:t>
            </a:r>
            <a:r>
              <a:rPr lang="en-US" dirty="0" smtClean="0"/>
              <a:t>: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platillos</a:t>
            </a:r>
            <a:r>
              <a:rPr lang="en-US" dirty="0" smtClean="0"/>
              <a:t> </a:t>
            </a:r>
            <a:r>
              <a:rPr lang="en-US" dirty="0" err="1" smtClean="0"/>
              <a:t>recomendados</a:t>
            </a:r>
            <a:r>
              <a:rPr lang="en-US" dirty="0" smtClean="0"/>
              <a:t> para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inventario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quedo</a:t>
            </a:r>
            <a:r>
              <a:rPr lang="en-US" smtClean="0"/>
              <a:t> revision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1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Implementar al menos 1 vista F3 y 1 función F3 que tengan sentido dentro del uso del portal. (a ser aprobadas por el catedrático, </a:t>
            </a:r>
            <a:r>
              <a:rPr lang="es-ES" b="1" dirty="0"/>
              <a:t>propuestas: F1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VISTA: </a:t>
            </a:r>
            <a:r>
              <a:rPr lang="en-US" dirty="0" err="1" smtClean="0"/>
              <a:t>Empleados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0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Paleta de colores a implementar individual y no repetible por aprobar por el catedrático (F1</a:t>
            </a:r>
            <a:r>
              <a:rPr lang="es-ES" dirty="0" smtClean="0"/>
              <a:t>).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44" y="3092335"/>
            <a:ext cx="8429174" cy="1756078"/>
          </a:xfrm>
        </p:spPr>
      </p:pic>
    </p:spTree>
    <p:extLst>
      <p:ext uri="{BB962C8B-B14F-4D97-AF65-F5344CB8AC3E}">
        <p14:creationId xmlns:p14="http://schemas.microsoft.com/office/powerpoint/2010/main" val="112587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850" y="2754889"/>
            <a:ext cx="9905998" cy="1478570"/>
          </a:xfrm>
        </p:spPr>
        <p:txBody>
          <a:bodyPr/>
          <a:lstStyle/>
          <a:p>
            <a:r>
              <a:rPr lang="es-ES" dirty="0"/>
              <a:t>  CSS implementado con </a:t>
            </a:r>
            <a:r>
              <a:rPr lang="es-ES" dirty="0" err="1"/>
              <a:t>Sass</a:t>
            </a:r>
            <a:r>
              <a:rPr lang="es-ES" dirty="0"/>
              <a:t> (F1)</a:t>
            </a:r>
          </a:p>
        </p:txBody>
      </p:sp>
    </p:spTree>
    <p:extLst>
      <p:ext uri="{BB962C8B-B14F-4D97-AF65-F5344CB8AC3E}">
        <p14:creationId xmlns:p14="http://schemas.microsoft.com/office/powerpoint/2010/main" val="87884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460</TotalTime>
  <Words>207</Words>
  <Application>Microsoft Office PowerPoint</Application>
  <PresentationFormat>Panorámica</PresentationFormat>
  <Paragraphs>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Circuito</vt:lpstr>
      <vt:lpstr>Fase 1</vt:lpstr>
      <vt:lpstr>Creación, listado, presentación individual y administración de ingredientes F1 (aplicado a dw: F2)</vt:lpstr>
      <vt:lpstr>Actualización de menú F3, platillo F2 e ingredientes F1 (aplicado a dw: F2).</vt:lpstr>
      <vt:lpstr>FNBC F1, llaves F1</vt:lpstr>
      <vt:lpstr>Modelo entidad relación F1</vt:lpstr>
      <vt:lpstr>Implementar al menos una funcionalidad con queries dinámicos F3, por aprobar previamente por el catedrático, propuestas: F1</vt:lpstr>
      <vt:lpstr>Implementar al menos 1 vista F3 y 1 función F3 que tengan sentido dentro del uso del portal. (a ser aprobadas por el catedrático, propuestas: F1)</vt:lpstr>
      <vt:lpstr>Paleta de colores a implementar individual y no repetible por aprobar por el catedrático (F1).</vt:lpstr>
      <vt:lpstr>  CSS implementado con Sass (F1)</vt:lpstr>
      <vt:lpstr>Responsive (móvil y desktop).  (desde F1)</vt:lpstr>
      <vt:lpstr>Template general del sitio en html (header, footer, navigation, otros) F1 preliminar</vt:lpstr>
      <vt:lpstr>Página de registro y login F1</vt:lpstr>
      <vt:lpstr>Manual funcional F4 y técnico F3 con wireframes (mobile y desktop) F1: 3 wireframes, F4 todos.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1</dc:title>
  <dc:creator>Mario Yon</dc:creator>
  <cp:lastModifiedBy>Mario Yon</cp:lastModifiedBy>
  <cp:revision>12</cp:revision>
  <dcterms:created xsi:type="dcterms:W3CDTF">2020-09-23T18:09:14Z</dcterms:created>
  <dcterms:modified xsi:type="dcterms:W3CDTF">2020-09-26T14:30:16Z</dcterms:modified>
</cp:coreProperties>
</file>