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6" d="100"/>
          <a:sy n="56" d="100"/>
        </p:scale>
        <p:origin x="1068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D34009-4C01-4707-B98D-353C34BC0B12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4FA3CF0-607C-49D1-BB21-43317D4CAA3A}">
      <dgm:prSet phldrT="[Teks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nl-NL" dirty="0"/>
            <a:t>Full Data Set</a:t>
          </a:r>
          <a:endParaRPr lang="en-GB" dirty="0"/>
        </a:p>
      </dgm:t>
    </dgm:pt>
    <dgm:pt modelId="{91D23CB3-113B-4291-A4EF-C7A98F91A955}" type="parTrans" cxnId="{2662E695-3735-4934-9183-449D21690DEB}">
      <dgm:prSet/>
      <dgm:spPr/>
      <dgm:t>
        <a:bodyPr/>
        <a:lstStyle/>
        <a:p>
          <a:endParaRPr lang="en-GB"/>
        </a:p>
      </dgm:t>
    </dgm:pt>
    <dgm:pt modelId="{7E3CA212-0345-4BC8-936E-70E8C5E6ACCF}" type="sibTrans" cxnId="{2662E695-3735-4934-9183-449D21690DEB}">
      <dgm:prSet/>
      <dgm:spPr/>
      <dgm:t>
        <a:bodyPr/>
        <a:lstStyle/>
        <a:p>
          <a:endParaRPr lang="en-GB"/>
        </a:p>
      </dgm:t>
    </dgm:pt>
    <dgm:pt modelId="{4F563AA0-4B9F-468B-AEF5-CF69FCB31D85}">
      <dgm:prSet phldrT="[Tekst]"/>
      <dgm:spPr>
        <a:solidFill>
          <a:schemeClr val="accent6"/>
        </a:solidFill>
      </dgm:spPr>
      <dgm:t>
        <a:bodyPr/>
        <a:lstStyle/>
        <a:p>
          <a:r>
            <a:rPr lang="nl-NL" dirty="0"/>
            <a:t>Giveaways</a:t>
          </a:r>
          <a:endParaRPr lang="en-GB" dirty="0"/>
        </a:p>
      </dgm:t>
    </dgm:pt>
    <dgm:pt modelId="{DDCB977C-F022-4E70-9114-225B7C4AE372}" type="parTrans" cxnId="{66E912E8-1B87-4957-9D2A-110D3D4486EA}">
      <dgm:prSet/>
      <dgm:spPr/>
      <dgm:t>
        <a:bodyPr/>
        <a:lstStyle/>
        <a:p>
          <a:endParaRPr lang="en-GB"/>
        </a:p>
      </dgm:t>
    </dgm:pt>
    <dgm:pt modelId="{7167A00A-2A21-4D71-BB82-4E0D3FB0A73C}" type="sibTrans" cxnId="{66E912E8-1B87-4957-9D2A-110D3D4486EA}">
      <dgm:prSet/>
      <dgm:spPr/>
      <dgm:t>
        <a:bodyPr/>
        <a:lstStyle/>
        <a:p>
          <a:r>
            <a:rPr lang="nl-NL" dirty="0" err="1"/>
            <a:t>Book_id</a:t>
          </a:r>
          <a:endParaRPr lang="en-GB" dirty="0"/>
        </a:p>
      </dgm:t>
    </dgm:pt>
    <dgm:pt modelId="{10538330-8AC8-40D4-86D0-E7E05ED02FC4}">
      <dgm:prSet phldrT="[Tekst]"/>
      <dgm:spPr>
        <a:solidFill>
          <a:schemeClr val="accent6"/>
        </a:solidFill>
      </dgm:spPr>
      <dgm:t>
        <a:bodyPr/>
        <a:lstStyle/>
        <a:p>
          <a:r>
            <a:rPr lang="nl-NL" dirty="0"/>
            <a:t>Author</a:t>
          </a:r>
          <a:endParaRPr lang="en-GB" dirty="0"/>
        </a:p>
      </dgm:t>
    </dgm:pt>
    <dgm:pt modelId="{96451E59-2BFD-4028-ABFA-99097E2912C0}" type="parTrans" cxnId="{DB4258FC-861B-4560-8FCC-D87F1F01EECD}">
      <dgm:prSet/>
      <dgm:spPr/>
      <dgm:t>
        <a:bodyPr/>
        <a:lstStyle/>
        <a:p>
          <a:endParaRPr lang="en-GB"/>
        </a:p>
      </dgm:t>
    </dgm:pt>
    <dgm:pt modelId="{D4F03619-59E7-4B30-B881-52190C9AC08F}" type="sibTrans" cxnId="{DB4258FC-861B-4560-8FCC-D87F1F01EECD}">
      <dgm:prSet/>
      <dgm:spPr/>
      <dgm:t>
        <a:bodyPr/>
        <a:lstStyle/>
        <a:p>
          <a:r>
            <a:rPr lang="nl-NL" dirty="0" err="1"/>
            <a:t>Book_id</a:t>
          </a:r>
          <a:r>
            <a:rPr lang="nl-NL" dirty="0"/>
            <a:t>	</a:t>
          </a:r>
          <a:endParaRPr lang="en-GB" dirty="0"/>
        </a:p>
      </dgm:t>
    </dgm:pt>
    <dgm:pt modelId="{11C4EDDE-6612-4D93-B849-4D8D59DEAB62}">
      <dgm:prSet phldrT="[Tekst]"/>
      <dgm:spPr>
        <a:solidFill>
          <a:schemeClr val="accent6"/>
        </a:solidFill>
      </dgm:spPr>
      <dgm:t>
        <a:bodyPr/>
        <a:lstStyle/>
        <a:p>
          <a:r>
            <a:rPr lang="nl-NL" dirty="0" err="1"/>
            <a:t>Book</a:t>
          </a:r>
          <a:r>
            <a:rPr lang="nl-NL" dirty="0"/>
            <a:t> Info</a:t>
          </a:r>
          <a:endParaRPr lang="en-GB" dirty="0"/>
        </a:p>
      </dgm:t>
    </dgm:pt>
    <dgm:pt modelId="{9BF6C2D8-699F-4850-A8D6-4F2E12B4EFC2}" type="parTrans" cxnId="{F84B0A8C-5716-4F20-B22B-389871320840}">
      <dgm:prSet/>
      <dgm:spPr/>
      <dgm:t>
        <a:bodyPr/>
        <a:lstStyle/>
        <a:p>
          <a:endParaRPr lang="en-GB"/>
        </a:p>
      </dgm:t>
    </dgm:pt>
    <dgm:pt modelId="{5E800FB6-D682-43F7-B151-38B24523900B}" type="sibTrans" cxnId="{F84B0A8C-5716-4F20-B22B-389871320840}">
      <dgm:prSet/>
      <dgm:spPr/>
      <dgm:t>
        <a:bodyPr/>
        <a:lstStyle/>
        <a:p>
          <a:r>
            <a:rPr lang="nl-NL" dirty="0" err="1"/>
            <a:t>Id</a:t>
          </a:r>
          <a:r>
            <a:rPr lang="nl-NL" dirty="0"/>
            <a:t>	</a:t>
          </a:r>
          <a:endParaRPr lang="en-GB" dirty="0"/>
        </a:p>
      </dgm:t>
    </dgm:pt>
    <dgm:pt modelId="{0F09D615-579E-4F1A-B3E2-2D822838E0EA}">
      <dgm:prSet phldrT="[Teks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nl-NL" dirty="0"/>
            <a:t>Books</a:t>
          </a:r>
          <a:endParaRPr lang="en-GB" dirty="0"/>
        </a:p>
      </dgm:t>
    </dgm:pt>
    <dgm:pt modelId="{1AD35C6A-846B-4637-AB99-150B2CD1008A}" type="parTrans" cxnId="{320A3494-71E5-421D-8BA4-D3B630586C12}">
      <dgm:prSet/>
      <dgm:spPr/>
      <dgm:t>
        <a:bodyPr/>
        <a:lstStyle/>
        <a:p>
          <a:endParaRPr lang="en-GB"/>
        </a:p>
      </dgm:t>
    </dgm:pt>
    <dgm:pt modelId="{DD3E0798-D057-425C-8CA6-E276732E1DB0}" type="sibTrans" cxnId="{320A3494-71E5-421D-8BA4-D3B630586C12}">
      <dgm:prSet/>
      <dgm:spPr/>
      <dgm:t>
        <a:bodyPr/>
        <a:lstStyle/>
        <a:p>
          <a:r>
            <a:rPr lang="nl-NL" dirty="0" err="1"/>
            <a:t>Book_id</a:t>
          </a:r>
          <a:endParaRPr lang="en-GB" dirty="0"/>
        </a:p>
      </dgm:t>
    </dgm:pt>
    <dgm:pt modelId="{30AEC148-3F51-4D38-9855-733597E6F239}">
      <dgm:prSet phldrT="[Tekst]"/>
      <dgm:spPr>
        <a:solidFill>
          <a:schemeClr val="accent6"/>
        </a:solidFill>
      </dgm:spPr>
      <dgm:t>
        <a:bodyPr/>
        <a:lstStyle/>
        <a:p>
          <a:r>
            <a:rPr lang="nl-NL" dirty="0"/>
            <a:t>Review Tekst</a:t>
          </a:r>
          <a:endParaRPr lang="en-GB" dirty="0"/>
        </a:p>
      </dgm:t>
    </dgm:pt>
    <dgm:pt modelId="{0912DAD5-D206-4922-8888-CCA3695CFABB}" type="parTrans" cxnId="{090E9EF0-8B60-4E05-9AEC-F0358E4A4B2F}">
      <dgm:prSet/>
      <dgm:spPr/>
      <dgm:t>
        <a:bodyPr/>
        <a:lstStyle/>
        <a:p>
          <a:endParaRPr lang="en-GB"/>
        </a:p>
      </dgm:t>
    </dgm:pt>
    <dgm:pt modelId="{546229F3-03A3-4003-8D65-AF263E3DBBE5}" type="sibTrans" cxnId="{090E9EF0-8B60-4E05-9AEC-F0358E4A4B2F}">
      <dgm:prSet/>
      <dgm:spPr/>
      <dgm:t>
        <a:bodyPr/>
        <a:lstStyle/>
        <a:p>
          <a:r>
            <a:rPr lang="nl-NL" dirty="0" err="1"/>
            <a:t>New_review_id</a:t>
          </a:r>
          <a:endParaRPr lang="en-GB" dirty="0"/>
        </a:p>
      </dgm:t>
    </dgm:pt>
    <dgm:pt modelId="{BCE805EE-4337-4BBB-B828-B5E0D92E94F6}">
      <dgm:prSet phldrT="[Tekst]"/>
      <dgm:spPr>
        <a:solidFill>
          <a:schemeClr val="accent6"/>
        </a:solidFill>
      </dgm:spPr>
      <dgm:t>
        <a:bodyPr/>
        <a:lstStyle/>
        <a:p>
          <a:r>
            <a:rPr lang="nl-NL" dirty="0"/>
            <a:t>Ratings</a:t>
          </a:r>
          <a:endParaRPr lang="en-GB" dirty="0"/>
        </a:p>
      </dgm:t>
    </dgm:pt>
    <dgm:pt modelId="{3BC13DFF-D29F-479B-8279-128D5F93D2E8}" type="parTrans" cxnId="{453C9B04-556D-4E73-88DF-9291FA21B71B}">
      <dgm:prSet/>
      <dgm:spPr/>
      <dgm:t>
        <a:bodyPr/>
        <a:lstStyle/>
        <a:p>
          <a:endParaRPr lang="en-GB"/>
        </a:p>
      </dgm:t>
    </dgm:pt>
    <dgm:pt modelId="{A7289918-2419-43B6-9C62-DF582C0FEEC4}" type="sibTrans" cxnId="{453C9B04-556D-4E73-88DF-9291FA21B71B}">
      <dgm:prSet/>
      <dgm:spPr/>
      <dgm:t>
        <a:bodyPr/>
        <a:lstStyle/>
        <a:p>
          <a:r>
            <a:rPr lang="nl-NL" dirty="0" err="1"/>
            <a:t>New_review_id</a:t>
          </a:r>
          <a:endParaRPr lang="en-GB" dirty="0"/>
        </a:p>
      </dgm:t>
    </dgm:pt>
    <dgm:pt modelId="{87E31711-0C48-4BEA-8A84-8A23EDBCAF5A}">
      <dgm:prSet phldrT="[Teks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nl-NL"/>
            <a:t>Reviews</a:t>
          </a:r>
          <a:endParaRPr lang="en-GB" dirty="0"/>
        </a:p>
      </dgm:t>
    </dgm:pt>
    <dgm:pt modelId="{B71321E6-326F-4688-94B1-5AB23A73EBD8}" type="parTrans" cxnId="{6DCA2E09-11DB-49EA-A9ED-D672909CD70B}">
      <dgm:prSet/>
      <dgm:spPr/>
      <dgm:t>
        <a:bodyPr/>
        <a:lstStyle/>
        <a:p>
          <a:endParaRPr lang="en-GB"/>
        </a:p>
      </dgm:t>
    </dgm:pt>
    <dgm:pt modelId="{7F635098-1F7E-4288-B5A0-5E4EA9E62EC9}" type="sibTrans" cxnId="{6DCA2E09-11DB-49EA-A9ED-D672909CD70B}">
      <dgm:prSet/>
      <dgm:spPr/>
      <dgm:t>
        <a:bodyPr/>
        <a:lstStyle/>
        <a:p>
          <a:r>
            <a:rPr lang="nl-NL" dirty="0" err="1"/>
            <a:t>Book_id</a:t>
          </a:r>
          <a:endParaRPr lang="en-GB" dirty="0"/>
        </a:p>
      </dgm:t>
    </dgm:pt>
    <dgm:pt modelId="{4D34F2ED-DA0E-4072-AF08-C7AC6410D44B}" type="pres">
      <dgm:prSet presAssocID="{43D34009-4C01-4707-B98D-353C34BC0B1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4E9CA01-BBC9-4D0D-A8F4-9FA16CDF7F38}" type="pres">
      <dgm:prSet presAssocID="{94FA3CF0-607C-49D1-BB21-43317D4CAA3A}" presName="hierRoot1" presStyleCnt="0">
        <dgm:presLayoutVars>
          <dgm:hierBranch val="init"/>
        </dgm:presLayoutVars>
      </dgm:prSet>
      <dgm:spPr/>
    </dgm:pt>
    <dgm:pt modelId="{8579DBD6-9347-4F14-B71C-E9ABB31EE9EC}" type="pres">
      <dgm:prSet presAssocID="{94FA3CF0-607C-49D1-BB21-43317D4CAA3A}" presName="rootComposite1" presStyleCnt="0"/>
      <dgm:spPr/>
    </dgm:pt>
    <dgm:pt modelId="{95C771D9-DECC-41A6-9A8F-231673A5008A}" type="pres">
      <dgm:prSet presAssocID="{94FA3CF0-607C-49D1-BB21-43317D4CAA3A}" presName="rootText1" presStyleLbl="node0" presStyleIdx="0" presStyleCnt="1">
        <dgm:presLayoutVars>
          <dgm:chMax/>
          <dgm:chPref val="3"/>
        </dgm:presLayoutVars>
      </dgm:prSet>
      <dgm:spPr/>
    </dgm:pt>
    <dgm:pt modelId="{CCAD999D-3111-4293-A3CA-EBF33C8D92A2}" type="pres">
      <dgm:prSet presAssocID="{94FA3CF0-607C-49D1-BB21-43317D4CAA3A}" presName="titleText1" presStyleLbl="fgAcc0" presStyleIdx="0" presStyleCnt="1">
        <dgm:presLayoutVars>
          <dgm:chMax val="0"/>
          <dgm:chPref val="0"/>
        </dgm:presLayoutVars>
      </dgm:prSet>
      <dgm:spPr/>
    </dgm:pt>
    <dgm:pt modelId="{5EB043FB-5105-496A-9EAA-9AF75D915352}" type="pres">
      <dgm:prSet presAssocID="{94FA3CF0-607C-49D1-BB21-43317D4CAA3A}" presName="rootConnector1" presStyleLbl="node1" presStyleIdx="0" presStyleCnt="7"/>
      <dgm:spPr/>
    </dgm:pt>
    <dgm:pt modelId="{91027392-398A-43B8-9886-81F821BE5F0A}" type="pres">
      <dgm:prSet presAssocID="{94FA3CF0-607C-49D1-BB21-43317D4CAA3A}" presName="hierChild2" presStyleCnt="0"/>
      <dgm:spPr/>
    </dgm:pt>
    <dgm:pt modelId="{6FF0FA13-6EE4-4827-A4E7-A26EAF7D470C}" type="pres">
      <dgm:prSet presAssocID="{B71321E6-326F-4688-94B1-5AB23A73EBD8}" presName="Name37" presStyleLbl="parChTrans1D2" presStyleIdx="0" presStyleCnt="3"/>
      <dgm:spPr/>
    </dgm:pt>
    <dgm:pt modelId="{8AE15177-D1B1-481D-9E77-79FE4F1AED59}" type="pres">
      <dgm:prSet presAssocID="{87E31711-0C48-4BEA-8A84-8A23EDBCAF5A}" presName="hierRoot2" presStyleCnt="0">
        <dgm:presLayoutVars>
          <dgm:hierBranch val="init"/>
        </dgm:presLayoutVars>
      </dgm:prSet>
      <dgm:spPr/>
    </dgm:pt>
    <dgm:pt modelId="{DB8E64F3-3407-4650-A846-657428DA11C1}" type="pres">
      <dgm:prSet presAssocID="{87E31711-0C48-4BEA-8A84-8A23EDBCAF5A}" presName="rootComposite" presStyleCnt="0"/>
      <dgm:spPr/>
    </dgm:pt>
    <dgm:pt modelId="{69F93667-FB34-4FD6-9340-2A7713D8DDFD}" type="pres">
      <dgm:prSet presAssocID="{87E31711-0C48-4BEA-8A84-8A23EDBCAF5A}" presName="rootText" presStyleLbl="node1" presStyleIdx="0" presStyleCnt="7">
        <dgm:presLayoutVars>
          <dgm:chMax/>
          <dgm:chPref val="3"/>
        </dgm:presLayoutVars>
      </dgm:prSet>
      <dgm:spPr/>
    </dgm:pt>
    <dgm:pt modelId="{49046125-D849-4214-BFFC-FE47BC1B1054}" type="pres">
      <dgm:prSet presAssocID="{87E31711-0C48-4BEA-8A84-8A23EDBCAF5A}" presName="titleText2" presStyleLbl="fgAcc1" presStyleIdx="0" presStyleCnt="7">
        <dgm:presLayoutVars>
          <dgm:chMax val="0"/>
          <dgm:chPref val="0"/>
        </dgm:presLayoutVars>
      </dgm:prSet>
      <dgm:spPr/>
    </dgm:pt>
    <dgm:pt modelId="{156A34E1-71AB-4DC3-A6DB-97D4F9AD908A}" type="pres">
      <dgm:prSet presAssocID="{87E31711-0C48-4BEA-8A84-8A23EDBCAF5A}" presName="rootConnector" presStyleLbl="node2" presStyleIdx="0" presStyleCnt="0"/>
      <dgm:spPr/>
    </dgm:pt>
    <dgm:pt modelId="{E0966348-7978-478E-9C87-D35C0D8219FE}" type="pres">
      <dgm:prSet presAssocID="{87E31711-0C48-4BEA-8A84-8A23EDBCAF5A}" presName="hierChild4" presStyleCnt="0"/>
      <dgm:spPr/>
    </dgm:pt>
    <dgm:pt modelId="{DD1843B6-9328-4E43-8D95-CFA09C21D99A}" type="pres">
      <dgm:prSet presAssocID="{0912DAD5-D206-4922-8888-CCA3695CFABB}" presName="Name37" presStyleLbl="parChTrans1D3" presStyleIdx="0" presStyleCnt="4"/>
      <dgm:spPr/>
    </dgm:pt>
    <dgm:pt modelId="{1AAA78AA-0013-49C6-8948-C430CCF84F98}" type="pres">
      <dgm:prSet presAssocID="{30AEC148-3F51-4D38-9855-733597E6F239}" presName="hierRoot2" presStyleCnt="0">
        <dgm:presLayoutVars>
          <dgm:hierBranch val="init"/>
        </dgm:presLayoutVars>
      </dgm:prSet>
      <dgm:spPr/>
    </dgm:pt>
    <dgm:pt modelId="{ACC660D6-F937-4089-8286-D8DEAA8EAC76}" type="pres">
      <dgm:prSet presAssocID="{30AEC148-3F51-4D38-9855-733597E6F239}" presName="rootComposite" presStyleCnt="0"/>
      <dgm:spPr/>
    </dgm:pt>
    <dgm:pt modelId="{D813FA12-32D9-4C02-BE47-0626459409E5}" type="pres">
      <dgm:prSet presAssocID="{30AEC148-3F51-4D38-9855-733597E6F239}" presName="rootText" presStyleLbl="node1" presStyleIdx="1" presStyleCnt="7">
        <dgm:presLayoutVars>
          <dgm:chMax/>
          <dgm:chPref val="3"/>
        </dgm:presLayoutVars>
      </dgm:prSet>
      <dgm:spPr/>
    </dgm:pt>
    <dgm:pt modelId="{AD2EE09D-6E38-4813-BCED-0ED08C29B488}" type="pres">
      <dgm:prSet presAssocID="{30AEC148-3F51-4D38-9855-733597E6F239}" presName="titleText2" presStyleLbl="fgAcc1" presStyleIdx="1" presStyleCnt="7">
        <dgm:presLayoutVars>
          <dgm:chMax val="0"/>
          <dgm:chPref val="0"/>
        </dgm:presLayoutVars>
      </dgm:prSet>
      <dgm:spPr/>
    </dgm:pt>
    <dgm:pt modelId="{9A8A267E-C857-4522-93A0-DA999BC5FABC}" type="pres">
      <dgm:prSet presAssocID="{30AEC148-3F51-4D38-9855-733597E6F239}" presName="rootConnector" presStyleLbl="node3" presStyleIdx="0" presStyleCnt="0"/>
      <dgm:spPr/>
    </dgm:pt>
    <dgm:pt modelId="{662A7A62-973C-4C01-82D0-A19BBEC72735}" type="pres">
      <dgm:prSet presAssocID="{30AEC148-3F51-4D38-9855-733597E6F239}" presName="hierChild4" presStyleCnt="0"/>
      <dgm:spPr/>
    </dgm:pt>
    <dgm:pt modelId="{AE78051A-182E-4EFF-8B07-FB0843E321D5}" type="pres">
      <dgm:prSet presAssocID="{30AEC148-3F51-4D38-9855-733597E6F239}" presName="hierChild5" presStyleCnt="0"/>
      <dgm:spPr/>
    </dgm:pt>
    <dgm:pt modelId="{91E4C881-A52A-4673-82B2-8ED0745E5599}" type="pres">
      <dgm:prSet presAssocID="{3BC13DFF-D29F-479B-8279-128D5F93D2E8}" presName="Name37" presStyleLbl="parChTrans1D3" presStyleIdx="1" presStyleCnt="4"/>
      <dgm:spPr/>
    </dgm:pt>
    <dgm:pt modelId="{E45D73ED-6643-450D-9DD9-ACCFA8949147}" type="pres">
      <dgm:prSet presAssocID="{BCE805EE-4337-4BBB-B828-B5E0D92E94F6}" presName="hierRoot2" presStyleCnt="0">
        <dgm:presLayoutVars>
          <dgm:hierBranch val="init"/>
        </dgm:presLayoutVars>
      </dgm:prSet>
      <dgm:spPr/>
    </dgm:pt>
    <dgm:pt modelId="{65AA2679-BD5A-42AD-886D-EE81F3246627}" type="pres">
      <dgm:prSet presAssocID="{BCE805EE-4337-4BBB-B828-B5E0D92E94F6}" presName="rootComposite" presStyleCnt="0"/>
      <dgm:spPr/>
    </dgm:pt>
    <dgm:pt modelId="{9D9B5B88-1653-4245-A886-0D7A23A221A6}" type="pres">
      <dgm:prSet presAssocID="{BCE805EE-4337-4BBB-B828-B5E0D92E94F6}" presName="rootText" presStyleLbl="node1" presStyleIdx="2" presStyleCnt="7">
        <dgm:presLayoutVars>
          <dgm:chMax/>
          <dgm:chPref val="3"/>
        </dgm:presLayoutVars>
      </dgm:prSet>
      <dgm:spPr/>
    </dgm:pt>
    <dgm:pt modelId="{F0129E2F-E608-49DE-AB38-5A519EADDB46}" type="pres">
      <dgm:prSet presAssocID="{BCE805EE-4337-4BBB-B828-B5E0D92E94F6}" presName="titleText2" presStyleLbl="fgAcc1" presStyleIdx="2" presStyleCnt="7">
        <dgm:presLayoutVars>
          <dgm:chMax val="0"/>
          <dgm:chPref val="0"/>
        </dgm:presLayoutVars>
      </dgm:prSet>
      <dgm:spPr/>
    </dgm:pt>
    <dgm:pt modelId="{D95114C9-CEC2-4D01-AAC0-B8CAD811FFBD}" type="pres">
      <dgm:prSet presAssocID="{BCE805EE-4337-4BBB-B828-B5E0D92E94F6}" presName="rootConnector" presStyleLbl="node3" presStyleIdx="0" presStyleCnt="0"/>
      <dgm:spPr/>
    </dgm:pt>
    <dgm:pt modelId="{CAA70C39-84BF-4B79-B379-1027595BE12D}" type="pres">
      <dgm:prSet presAssocID="{BCE805EE-4337-4BBB-B828-B5E0D92E94F6}" presName="hierChild4" presStyleCnt="0"/>
      <dgm:spPr/>
    </dgm:pt>
    <dgm:pt modelId="{2F4667A5-D1FC-4626-93CF-F5A8C145B3F5}" type="pres">
      <dgm:prSet presAssocID="{BCE805EE-4337-4BBB-B828-B5E0D92E94F6}" presName="hierChild5" presStyleCnt="0"/>
      <dgm:spPr/>
    </dgm:pt>
    <dgm:pt modelId="{6D4FC096-B21A-487B-BDC7-A97A755FCFB5}" type="pres">
      <dgm:prSet presAssocID="{87E31711-0C48-4BEA-8A84-8A23EDBCAF5A}" presName="hierChild5" presStyleCnt="0"/>
      <dgm:spPr/>
    </dgm:pt>
    <dgm:pt modelId="{053AAB62-5447-4DDE-8F33-AA9B72E43B0D}" type="pres">
      <dgm:prSet presAssocID="{1AD35C6A-846B-4637-AB99-150B2CD1008A}" presName="Name37" presStyleLbl="parChTrans1D2" presStyleIdx="1" presStyleCnt="3"/>
      <dgm:spPr/>
    </dgm:pt>
    <dgm:pt modelId="{1C9FC032-82F4-4CF5-A2DC-F491D84EF7CE}" type="pres">
      <dgm:prSet presAssocID="{0F09D615-579E-4F1A-B3E2-2D822838E0EA}" presName="hierRoot2" presStyleCnt="0">
        <dgm:presLayoutVars>
          <dgm:hierBranch val="init"/>
        </dgm:presLayoutVars>
      </dgm:prSet>
      <dgm:spPr/>
    </dgm:pt>
    <dgm:pt modelId="{C03CED26-E28A-47FA-8195-25327C5A57A8}" type="pres">
      <dgm:prSet presAssocID="{0F09D615-579E-4F1A-B3E2-2D822838E0EA}" presName="rootComposite" presStyleCnt="0"/>
      <dgm:spPr/>
    </dgm:pt>
    <dgm:pt modelId="{70A68A97-8D37-45C0-8F11-BE13AE27041A}" type="pres">
      <dgm:prSet presAssocID="{0F09D615-579E-4F1A-B3E2-2D822838E0EA}" presName="rootText" presStyleLbl="node1" presStyleIdx="3" presStyleCnt="7">
        <dgm:presLayoutVars>
          <dgm:chMax/>
          <dgm:chPref val="3"/>
        </dgm:presLayoutVars>
      </dgm:prSet>
      <dgm:spPr/>
    </dgm:pt>
    <dgm:pt modelId="{B18EEDDD-A4C3-4F85-AEDF-446165E0F8CA}" type="pres">
      <dgm:prSet presAssocID="{0F09D615-579E-4F1A-B3E2-2D822838E0EA}" presName="titleText2" presStyleLbl="fgAcc1" presStyleIdx="3" presStyleCnt="7">
        <dgm:presLayoutVars>
          <dgm:chMax val="0"/>
          <dgm:chPref val="0"/>
        </dgm:presLayoutVars>
      </dgm:prSet>
      <dgm:spPr/>
    </dgm:pt>
    <dgm:pt modelId="{2E46F8A0-6B65-4107-B0F7-BF462B3DF4D9}" type="pres">
      <dgm:prSet presAssocID="{0F09D615-579E-4F1A-B3E2-2D822838E0EA}" presName="rootConnector" presStyleLbl="node2" presStyleIdx="0" presStyleCnt="0"/>
      <dgm:spPr/>
    </dgm:pt>
    <dgm:pt modelId="{5D6CCF66-CC7B-42C0-B715-F57C40694588}" type="pres">
      <dgm:prSet presAssocID="{0F09D615-579E-4F1A-B3E2-2D822838E0EA}" presName="hierChild4" presStyleCnt="0"/>
      <dgm:spPr/>
    </dgm:pt>
    <dgm:pt modelId="{233013C6-1DBB-4EEE-ADF5-95D673D22C7D}" type="pres">
      <dgm:prSet presAssocID="{96451E59-2BFD-4028-ABFA-99097E2912C0}" presName="Name37" presStyleLbl="parChTrans1D3" presStyleIdx="2" presStyleCnt="4"/>
      <dgm:spPr/>
    </dgm:pt>
    <dgm:pt modelId="{98164AEA-1AA8-4828-B6FC-FEE8D969DFA7}" type="pres">
      <dgm:prSet presAssocID="{10538330-8AC8-40D4-86D0-E7E05ED02FC4}" presName="hierRoot2" presStyleCnt="0">
        <dgm:presLayoutVars>
          <dgm:hierBranch val="init"/>
        </dgm:presLayoutVars>
      </dgm:prSet>
      <dgm:spPr/>
    </dgm:pt>
    <dgm:pt modelId="{C5ADB4B8-3BC1-4C7B-B310-AF0E4C302CB2}" type="pres">
      <dgm:prSet presAssocID="{10538330-8AC8-40D4-86D0-E7E05ED02FC4}" presName="rootComposite" presStyleCnt="0"/>
      <dgm:spPr/>
    </dgm:pt>
    <dgm:pt modelId="{3A16CCF3-2C0A-47CC-9CF7-25E9FDE1DEAF}" type="pres">
      <dgm:prSet presAssocID="{10538330-8AC8-40D4-86D0-E7E05ED02FC4}" presName="rootText" presStyleLbl="node1" presStyleIdx="4" presStyleCnt="7">
        <dgm:presLayoutVars>
          <dgm:chMax/>
          <dgm:chPref val="3"/>
        </dgm:presLayoutVars>
      </dgm:prSet>
      <dgm:spPr/>
    </dgm:pt>
    <dgm:pt modelId="{DBEECA6E-CDE6-404B-B733-4B72317EB139}" type="pres">
      <dgm:prSet presAssocID="{10538330-8AC8-40D4-86D0-E7E05ED02FC4}" presName="titleText2" presStyleLbl="fgAcc1" presStyleIdx="4" presStyleCnt="7">
        <dgm:presLayoutVars>
          <dgm:chMax val="0"/>
          <dgm:chPref val="0"/>
        </dgm:presLayoutVars>
      </dgm:prSet>
      <dgm:spPr/>
    </dgm:pt>
    <dgm:pt modelId="{1500CA13-BEB9-4EE9-924F-938996629C41}" type="pres">
      <dgm:prSet presAssocID="{10538330-8AC8-40D4-86D0-E7E05ED02FC4}" presName="rootConnector" presStyleLbl="node3" presStyleIdx="0" presStyleCnt="0"/>
      <dgm:spPr/>
    </dgm:pt>
    <dgm:pt modelId="{81EDF1EF-534E-469B-829B-787A75F6E577}" type="pres">
      <dgm:prSet presAssocID="{10538330-8AC8-40D4-86D0-E7E05ED02FC4}" presName="hierChild4" presStyleCnt="0"/>
      <dgm:spPr/>
    </dgm:pt>
    <dgm:pt modelId="{A17891A6-C5F2-4EA3-9E44-80CB10006F9F}" type="pres">
      <dgm:prSet presAssocID="{10538330-8AC8-40D4-86D0-E7E05ED02FC4}" presName="hierChild5" presStyleCnt="0"/>
      <dgm:spPr/>
    </dgm:pt>
    <dgm:pt modelId="{EECB4D44-4CED-41CA-B517-7B9DE7D7F014}" type="pres">
      <dgm:prSet presAssocID="{9BF6C2D8-699F-4850-A8D6-4F2E12B4EFC2}" presName="Name37" presStyleLbl="parChTrans1D3" presStyleIdx="3" presStyleCnt="4"/>
      <dgm:spPr/>
    </dgm:pt>
    <dgm:pt modelId="{E038EC00-E2C1-47F0-A996-1AFA04EB3BEE}" type="pres">
      <dgm:prSet presAssocID="{11C4EDDE-6612-4D93-B849-4D8D59DEAB62}" presName="hierRoot2" presStyleCnt="0">
        <dgm:presLayoutVars>
          <dgm:hierBranch val="init"/>
        </dgm:presLayoutVars>
      </dgm:prSet>
      <dgm:spPr/>
    </dgm:pt>
    <dgm:pt modelId="{5B532386-F5BF-4A46-B442-7B1A1C6E8BF4}" type="pres">
      <dgm:prSet presAssocID="{11C4EDDE-6612-4D93-B849-4D8D59DEAB62}" presName="rootComposite" presStyleCnt="0"/>
      <dgm:spPr/>
    </dgm:pt>
    <dgm:pt modelId="{0C122162-C7EF-430C-88FC-6F11965E4AD0}" type="pres">
      <dgm:prSet presAssocID="{11C4EDDE-6612-4D93-B849-4D8D59DEAB62}" presName="rootText" presStyleLbl="node1" presStyleIdx="5" presStyleCnt="7">
        <dgm:presLayoutVars>
          <dgm:chMax/>
          <dgm:chPref val="3"/>
        </dgm:presLayoutVars>
      </dgm:prSet>
      <dgm:spPr/>
    </dgm:pt>
    <dgm:pt modelId="{877A0665-8AE6-4702-8CD0-7D6C503960F4}" type="pres">
      <dgm:prSet presAssocID="{11C4EDDE-6612-4D93-B849-4D8D59DEAB62}" presName="titleText2" presStyleLbl="fgAcc1" presStyleIdx="5" presStyleCnt="7">
        <dgm:presLayoutVars>
          <dgm:chMax val="0"/>
          <dgm:chPref val="0"/>
        </dgm:presLayoutVars>
      </dgm:prSet>
      <dgm:spPr/>
    </dgm:pt>
    <dgm:pt modelId="{CC5B652B-DD1A-466D-80F4-E4AFCA856D94}" type="pres">
      <dgm:prSet presAssocID="{11C4EDDE-6612-4D93-B849-4D8D59DEAB62}" presName="rootConnector" presStyleLbl="node3" presStyleIdx="0" presStyleCnt="0"/>
      <dgm:spPr/>
    </dgm:pt>
    <dgm:pt modelId="{9BD7E023-B552-47AC-A872-6D8298633FAC}" type="pres">
      <dgm:prSet presAssocID="{11C4EDDE-6612-4D93-B849-4D8D59DEAB62}" presName="hierChild4" presStyleCnt="0"/>
      <dgm:spPr/>
    </dgm:pt>
    <dgm:pt modelId="{5060DD33-3A4D-458C-9CB1-EA7804E23E26}" type="pres">
      <dgm:prSet presAssocID="{11C4EDDE-6612-4D93-B849-4D8D59DEAB62}" presName="hierChild5" presStyleCnt="0"/>
      <dgm:spPr/>
    </dgm:pt>
    <dgm:pt modelId="{9A4998F2-13C1-4EF4-B189-ABF868C2CB58}" type="pres">
      <dgm:prSet presAssocID="{0F09D615-579E-4F1A-B3E2-2D822838E0EA}" presName="hierChild5" presStyleCnt="0"/>
      <dgm:spPr/>
    </dgm:pt>
    <dgm:pt modelId="{4CE53A96-27D3-4711-8435-75D79628398F}" type="pres">
      <dgm:prSet presAssocID="{DDCB977C-F022-4E70-9114-225B7C4AE372}" presName="Name37" presStyleLbl="parChTrans1D2" presStyleIdx="2" presStyleCnt="3"/>
      <dgm:spPr/>
    </dgm:pt>
    <dgm:pt modelId="{04E2545C-2256-47EE-A9B1-E1D8DF26B3A9}" type="pres">
      <dgm:prSet presAssocID="{4F563AA0-4B9F-468B-AEF5-CF69FCB31D85}" presName="hierRoot2" presStyleCnt="0">
        <dgm:presLayoutVars>
          <dgm:hierBranch val="init"/>
        </dgm:presLayoutVars>
      </dgm:prSet>
      <dgm:spPr/>
    </dgm:pt>
    <dgm:pt modelId="{A31DFD3F-0D37-484A-9A20-6F148D5B7A64}" type="pres">
      <dgm:prSet presAssocID="{4F563AA0-4B9F-468B-AEF5-CF69FCB31D85}" presName="rootComposite" presStyleCnt="0"/>
      <dgm:spPr/>
    </dgm:pt>
    <dgm:pt modelId="{47E73B8C-6DD0-494C-B59F-69E349C5DDFB}" type="pres">
      <dgm:prSet presAssocID="{4F563AA0-4B9F-468B-AEF5-CF69FCB31D85}" presName="rootText" presStyleLbl="node1" presStyleIdx="6" presStyleCnt="7">
        <dgm:presLayoutVars>
          <dgm:chMax/>
          <dgm:chPref val="3"/>
        </dgm:presLayoutVars>
      </dgm:prSet>
      <dgm:spPr/>
    </dgm:pt>
    <dgm:pt modelId="{7C27D4AB-ED75-41ED-BA81-DBF373CC06F2}" type="pres">
      <dgm:prSet presAssocID="{4F563AA0-4B9F-468B-AEF5-CF69FCB31D85}" presName="titleText2" presStyleLbl="fgAcc1" presStyleIdx="6" presStyleCnt="7">
        <dgm:presLayoutVars>
          <dgm:chMax val="0"/>
          <dgm:chPref val="0"/>
        </dgm:presLayoutVars>
      </dgm:prSet>
      <dgm:spPr/>
    </dgm:pt>
    <dgm:pt modelId="{0ECD952E-3CCB-4E17-9843-7B1D79CCE3A3}" type="pres">
      <dgm:prSet presAssocID="{4F563AA0-4B9F-468B-AEF5-CF69FCB31D85}" presName="rootConnector" presStyleLbl="node2" presStyleIdx="0" presStyleCnt="0"/>
      <dgm:spPr/>
    </dgm:pt>
    <dgm:pt modelId="{FCE7BD31-BFE8-4E6E-8CC0-FCF5CA17F667}" type="pres">
      <dgm:prSet presAssocID="{4F563AA0-4B9F-468B-AEF5-CF69FCB31D85}" presName="hierChild4" presStyleCnt="0"/>
      <dgm:spPr/>
    </dgm:pt>
    <dgm:pt modelId="{EE066520-B052-4212-984B-D2DA8E3E2FEB}" type="pres">
      <dgm:prSet presAssocID="{4F563AA0-4B9F-468B-AEF5-CF69FCB31D85}" presName="hierChild5" presStyleCnt="0"/>
      <dgm:spPr/>
    </dgm:pt>
    <dgm:pt modelId="{C7D2604A-5F29-461C-B0AF-284B96FFDDCC}" type="pres">
      <dgm:prSet presAssocID="{94FA3CF0-607C-49D1-BB21-43317D4CAA3A}" presName="hierChild3" presStyleCnt="0"/>
      <dgm:spPr/>
    </dgm:pt>
  </dgm:ptLst>
  <dgm:cxnLst>
    <dgm:cxn modelId="{453C9B04-556D-4E73-88DF-9291FA21B71B}" srcId="{87E31711-0C48-4BEA-8A84-8A23EDBCAF5A}" destId="{BCE805EE-4337-4BBB-B828-B5E0D92E94F6}" srcOrd="1" destOrd="0" parTransId="{3BC13DFF-D29F-479B-8279-128D5F93D2E8}" sibTransId="{A7289918-2419-43B6-9C62-DF582C0FEEC4}"/>
    <dgm:cxn modelId="{6DCA2E09-11DB-49EA-A9ED-D672909CD70B}" srcId="{94FA3CF0-607C-49D1-BB21-43317D4CAA3A}" destId="{87E31711-0C48-4BEA-8A84-8A23EDBCAF5A}" srcOrd="0" destOrd="0" parTransId="{B71321E6-326F-4688-94B1-5AB23A73EBD8}" sibTransId="{7F635098-1F7E-4288-B5A0-5E4EA9E62EC9}"/>
    <dgm:cxn modelId="{EFDC2F0E-4662-4628-8909-CC94421E7C73}" type="presOf" srcId="{30AEC148-3F51-4D38-9855-733597E6F239}" destId="{9A8A267E-C857-4522-93A0-DA999BC5FABC}" srcOrd="1" destOrd="0" presId="urn:microsoft.com/office/officeart/2008/layout/NameandTitleOrganizationalChart"/>
    <dgm:cxn modelId="{56B6540E-6597-4D26-B5C8-94D48AE114CC}" type="presOf" srcId="{7F635098-1F7E-4288-B5A0-5E4EA9E62EC9}" destId="{49046125-D849-4214-BFFC-FE47BC1B1054}" srcOrd="0" destOrd="0" presId="urn:microsoft.com/office/officeart/2008/layout/NameandTitleOrganizationalChart"/>
    <dgm:cxn modelId="{2F20A210-8462-4035-AEF2-6521459E2CD6}" type="presOf" srcId="{87E31711-0C48-4BEA-8A84-8A23EDBCAF5A}" destId="{69F93667-FB34-4FD6-9340-2A7713D8DDFD}" srcOrd="0" destOrd="0" presId="urn:microsoft.com/office/officeart/2008/layout/NameandTitleOrganizationalChart"/>
    <dgm:cxn modelId="{3FF14C19-E4AC-4587-BC51-E85458136761}" type="presOf" srcId="{D4F03619-59E7-4B30-B881-52190C9AC08F}" destId="{DBEECA6E-CDE6-404B-B733-4B72317EB139}" srcOrd="0" destOrd="0" presId="urn:microsoft.com/office/officeart/2008/layout/NameandTitleOrganizationalChart"/>
    <dgm:cxn modelId="{10162229-CB69-43CB-86DD-9C84587DA4BD}" type="presOf" srcId="{7E3CA212-0345-4BC8-936E-70E8C5E6ACCF}" destId="{CCAD999D-3111-4293-A3CA-EBF33C8D92A2}" srcOrd="0" destOrd="0" presId="urn:microsoft.com/office/officeart/2008/layout/NameandTitleOrganizationalChart"/>
    <dgm:cxn modelId="{4B4BE529-F20E-4A01-AE56-37C185D8AFE6}" type="presOf" srcId="{96451E59-2BFD-4028-ABFA-99097E2912C0}" destId="{233013C6-1DBB-4EEE-ADF5-95D673D22C7D}" srcOrd="0" destOrd="0" presId="urn:microsoft.com/office/officeart/2008/layout/NameandTitleOrganizationalChart"/>
    <dgm:cxn modelId="{265ABF33-BF8E-4F3F-8C8F-21C99AA9B70F}" type="presOf" srcId="{3BC13DFF-D29F-479B-8279-128D5F93D2E8}" destId="{91E4C881-A52A-4673-82B2-8ED0745E5599}" srcOrd="0" destOrd="0" presId="urn:microsoft.com/office/officeart/2008/layout/NameandTitleOrganizationalChart"/>
    <dgm:cxn modelId="{714B955C-7F96-4C18-B857-2015D87156EB}" type="presOf" srcId="{546229F3-03A3-4003-8D65-AF263E3DBBE5}" destId="{AD2EE09D-6E38-4813-BCED-0ED08C29B488}" srcOrd="0" destOrd="0" presId="urn:microsoft.com/office/officeart/2008/layout/NameandTitleOrganizationalChart"/>
    <dgm:cxn modelId="{AB481945-F6D9-46CF-A27D-88AF03316247}" type="presOf" srcId="{11C4EDDE-6612-4D93-B849-4D8D59DEAB62}" destId="{0C122162-C7EF-430C-88FC-6F11965E4AD0}" srcOrd="0" destOrd="0" presId="urn:microsoft.com/office/officeart/2008/layout/NameandTitleOrganizationalChart"/>
    <dgm:cxn modelId="{DD9B8D6C-437E-4921-99DF-3067ADD280C3}" type="presOf" srcId="{5E800FB6-D682-43F7-B151-38B24523900B}" destId="{877A0665-8AE6-4702-8CD0-7D6C503960F4}" srcOrd="0" destOrd="0" presId="urn:microsoft.com/office/officeart/2008/layout/NameandTitleOrganizationalChart"/>
    <dgm:cxn modelId="{B7C40F6F-359D-4AEE-B75E-561F1F06CEB2}" type="presOf" srcId="{1AD35C6A-846B-4637-AB99-150B2CD1008A}" destId="{053AAB62-5447-4DDE-8F33-AA9B72E43B0D}" srcOrd="0" destOrd="0" presId="urn:microsoft.com/office/officeart/2008/layout/NameandTitleOrganizationalChart"/>
    <dgm:cxn modelId="{AAD3864F-FF3A-4E5E-B709-8130F3137581}" type="presOf" srcId="{0912DAD5-D206-4922-8888-CCA3695CFABB}" destId="{DD1843B6-9328-4E43-8D95-CFA09C21D99A}" srcOrd="0" destOrd="0" presId="urn:microsoft.com/office/officeart/2008/layout/NameandTitleOrganizationalChart"/>
    <dgm:cxn modelId="{AB246874-5C19-44B2-B984-FCA457A493B6}" type="presOf" srcId="{9BF6C2D8-699F-4850-A8D6-4F2E12B4EFC2}" destId="{EECB4D44-4CED-41CA-B517-7B9DE7D7F014}" srcOrd="0" destOrd="0" presId="urn:microsoft.com/office/officeart/2008/layout/NameandTitleOrganizationalChart"/>
    <dgm:cxn modelId="{67B04375-B792-47E4-B5E1-DE9860B046DF}" type="presOf" srcId="{94FA3CF0-607C-49D1-BB21-43317D4CAA3A}" destId="{5EB043FB-5105-496A-9EAA-9AF75D915352}" srcOrd="1" destOrd="0" presId="urn:microsoft.com/office/officeart/2008/layout/NameandTitleOrganizationalChart"/>
    <dgm:cxn modelId="{D3B71757-C90E-4D1E-B7B9-261BDC2C6AA8}" type="presOf" srcId="{11C4EDDE-6612-4D93-B849-4D8D59DEAB62}" destId="{CC5B652B-DD1A-466D-80F4-E4AFCA856D94}" srcOrd="1" destOrd="0" presId="urn:microsoft.com/office/officeart/2008/layout/NameandTitleOrganizationalChart"/>
    <dgm:cxn modelId="{806B3D7F-BE44-4CE0-A071-F5DD04DD3D45}" type="presOf" srcId="{A7289918-2419-43B6-9C62-DF582C0FEEC4}" destId="{F0129E2F-E608-49DE-AB38-5A519EADDB46}" srcOrd="0" destOrd="0" presId="urn:microsoft.com/office/officeart/2008/layout/NameandTitleOrganizationalChart"/>
    <dgm:cxn modelId="{F84B0A8C-5716-4F20-B22B-389871320840}" srcId="{0F09D615-579E-4F1A-B3E2-2D822838E0EA}" destId="{11C4EDDE-6612-4D93-B849-4D8D59DEAB62}" srcOrd="1" destOrd="0" parTransId="{9BF6C2D8-699F-4850-A8D6-4F2E12B4EFC2}" sibTransId="{5E800FB6-D682-43F7-B151-38B24523900B}"/>
    <dgm:cxn modelId="{F38F7A90-B397-446A-BE53-E330671F90B7}" type="presOf" srcId="{10538330-8AC8-40D4-86D0-E7E05ED02FC4}" destId="{1500CA13-BEB9-4EE9-924F-938996629C41}" srcOrd="1" destOrd="0" presId="urn:microsoft.com/office/officeart/2008/layout/NameandTitleOrganizationalChart"/>
    <dgm:cxn modelId="{BB11BA92-73BF-4C83-BF85-D1C3231E425E}" type="presOf" srcId="{BCE805EE-4337-4BBB-B828-B5E0D92E94F6}" destId="{9D9B5B88-1653-4245-A886-0D7A23A221A6}" srcOrd="0" destOrd="0" presId="urn:microsoft.com/office/officeart/2008/layout/NameandTitleOrganizationalChart"/>
    <dgm:cxn modelId="{320A3494-71E5-421D-8BA4-D3B630586C12}" srcId="{94FA3CF0-607C-49D1-BB21-43317D4CAA3A}" destId="{0F09D615-579E-4F1A-B3E2-2D822838E0EA}" srcOrd="1" destOrd="0" parTransId="{1AD35C6A-846B-4637-AB99-150B2CD1008A}" sibTransId="{DD3E0798-D057-425C-8CA6-E276732E1DB0}"/>
    <dgm:cxn modelId="{2662E695-3735-4934-9183-449D21690DEB}" srcId="{43D34009-4C01-4707-B98D-353C34BC0B12}" destId="{94FA3CF0-607C-49D1-BB21-43317D4CAA3A}" srcOrd="0" destOrd="0" parTransId="{91D23CB3-113B-4291-A4EF-C7A98F91A955}" sibTransId="{7E3CA212-0345-4BC8-936E-70E8C5E6ACCF}"/>
    <dgm:cxn modelId="{2C986299-5C58-4291-BC9B-51595674D719}" type="presOf" srcId="{0F09D615-579E-4F1A-B3E2-2D822838E0EA}" destId="{2E46F8A0-6B65-4107-B0F7-BF462B3DF4D9}" srcOrd="1" destOrd="0" presId="urn:microsoft.com/office/officeart/2008/layout/NameandTitleOrganizationalChart"/>
    <dgm:cxn modelId="{807B2A9A-C879-4A8F-A8ED-4E7B94A573C5}" type="presOf" srcId="{87E31711-0C48-4BEA-8A84-8A23EDBCAF5A}" destId="{156A34E1-71AB-4DC3-A6DB-97D4F9AD908A}" srcOrd="1" destOrd="0" presId="urn:microsoft.com/office/officeart/2008/layout/NameandTitleOrganizationalChart"/>
    <dgm:cxn modelId="{8677799A-399A-48D2-9BFB-5EDCCD812E26}" type="presOf" srcId="{0F09D615-579E-4F1A-B3E2-2D822838E0EA}" destId="{70A68A97-8D37-45C0-8F11-BE13AE27041A}" srcOrd="0" destOrd="0" presId="urn:microsoft.com/office/officeart/2008/layout/NameandTitleOrganizationalChart"/>
    <dgm:cxn modelId="{79A6379D-48EE-4241-A3CD-FBB2F0B623A8}" type="presOf" srcId="{4F563AA0-4B9F-468B-AEF5-CF69FCB31D85}" destId="{47E73B8C-6DD0-494C-B59F-69E349C5DDFB}" srcOrd="0" destOrd="0" presId="urn:microsoft.com/office/officeart/2008/layout/NameandTitleOrganizationalChart"/>
    <dgm:cxn modelId="{5ED66FB3-A9E9-4400-AA7E-57752260330A}" type="presOf" srcId="{DD3E0798-D057-425C-8CA6-E276732E1DB0}" destId="{B18EEDDD-A4C3-4F85-AEDF-446165E0F8CA}" srcOrd="0" destOrd="0" presId="urn:microsoft.com/office/officeart/2008/layout/NameandTitleOrganizationalChart"/>
    <dgm:cxn modelId="{79469AC2-35ED-4FFE-AD63-E1226A894E10}" type="presOf" srcId="{7167A00A-2A21-4D71-BB82-4E0D3FB0A73C}" destId="{7C27D4AB-ED75-41ED-BA81-DBF373CC06F2}" srcOrd="0" destOrd="0" presId="urn:microsoft.com/office/officeart/2008/layout/NameandTitleOrganizationalChart"/>
    <dgm:cxn modelId="{4559F4C7-12A8-4673-9D5F-714607627F42}" type="presOf" srcId="{94FA3CF0-607C-49D1-BB21-43317D4CAA3A}" destId="{95C771D9-DECC-41A6-9A8F-231673A5008A}" srcOrd="0" destOrd="0" presId="urn:microsoft.com/office/officeart/2008/layout/NameandTitleOrganizationalChart"/>
    <dgm:cxn modelId="{3B24F4C8-6ED0-4450-A2B7-EEFEEFD8C7DD}" type="presOf" srcId="{10538330-8AC8-40D4-86D0-E7E05ED02FC4}" destId="{3A16CCF3-2C0A-47CC-9CF7-25E9FDE1DEAF}" srcOrd="0" destOrd="0" presId="urn:microsoft.com/office/officeart/2008/layout/NameandTitleOrganizationalChart"/>
    <dgm:cxn modelId="{1CEF33CA-CADE-4F21-92B9-56B70B383384}" type="presOf" srcId="{DDCB977C-F022-4E70-9114-225B7C4AE372}" destId="{4CE53A96-27D3-4711-8435-75D79628398F}" srcOrd="0" destOrd="0" presId="urn:microsoft.com/office/officeart/2008/layout/NameandTitleOrganizationalChart"/>
    <dgm:cxn modelId="{B6ADB7D3-DE65-46D5-B5A5-4AC8ABB266FE}" type="presOf" srcId="{4F563AA0-4B9F-468B-AEF5-CF69FCB31D85}" destId="{0ECD952E-3CCB-4E17-9843-7B1D79CCE3A3}" srcOrd="1" destOrd="0" presId="urn:microsoft.com/office/officeart/2008/layout/NameandTitleOrganizationalChart"/>
    <dgm:cxn modelId="{F56CD2E2-0017-45C2-B0D0-652A2CB01A9B}" type="presOf" srcId="{B71321E6-326F-4688-94B1-5AB23A73EBD8}" destId="{6FF0FA13-6EE4-4827-A4E7-A26EAF7D470C}" srcOrd="0" destOrd="0" presId="urn:microsoft.com/office/officeart/2008/layout/NameandTitleOrganizationalChart"/>
    <dgm:cxn modelId="{66E912E8-1B87-4957-9D2A-110D3D4486EA}" srcId="{94FA3CF0-607C-49D1-BB21-43317D4CAA3A}" destId="{4F563AA0-4B9F-468B-AEF5-CF69FCB31D85}" srcOrd="2" destOrd="0" parTransId="{DDCB977C-F022-4E70-9114-225B7C4AE372}" sibTransId="{7167A00A-2A21-4D71-BB82-4E0D3FB0A73C}"/>
    <dgm:cxn modelId="{3BE8E8EF-D681-4032-9B9A-E64871A38A80}" type="presOf" srcId="{30AEC148-3F51-4D38-9855-733597E6F239}" destId="{D813FA12-32D9-4C02-BE47-0626459409E5}" srcOrd="0" destOrd="0" presId="urn:microsoft.com/office/officeart/2008/layout/NameandTitleOrganizationalChart"/>
    <dgm:cxn modelId="{090E9EF0-8B60-4E05-9AEC-F0358E4A4B2F}" srcId="{87E31711-0C48-4BEA-8A84-8A23EDBCAF5A}" destId="{30AEC148-3F51-4D38-9855-733597E6F239}" srcOrd="0" destOrd="0" parTransId="{0912DAD5-D206-4922-8888-CCA3695CFABB}" sibTransId="{546229F3-03A3-4003-8D65-AF263E3DBBE5}"/>
    <dgm:cxn modelId="{3B17F2F6-4D15-4AB4-9414-C2B4CCA9CF2B}" type="presOf" srcId="{43D34009-4C01-4707-B98D-353C34BC0B12}" destId="{4D34F2ED-DA0E-4072-AF08-C7AC6410D44B}" srcOrd="0" destOrd="0" presId="urn:microsoft.com/office/officeart/2008/layout/NameandTitleOrganizationalChart"/>
    <dgm:cxn modelId="{DB4258FC-861B-4560-8FCC-D87F1F01EECD}" srcId="{0F09D615-579E-4F1A-B3E2-2D822838E0EA}" destId="{10538330-8AC8-40D4-86D0-E7E05ED02FC4}" srcOrd="0" destOrd="0" parTransId="{96451E59-2BFD-4028-ABFA-99097E2912C0}" sibTransId="{D4F03619-59E7-4B30-B881-52190C9AC08F}"/>
    <dgm:cxn modelId="{E3FC1EFD-5F0A-406D-8CEB-FB9043FED8BA}" type="presOf" srcId="{BCE805EE-4337-4BBB-B828-B5E0D92E94F6}" destId="{D95114C9-CEC2-4D01-AAC0-B8CAD811FFBD}" srcOrd="1" destOrd="0" presId="urn:microsoft.com/office/officeart/2008/layout/NameandTitleOrganizationalChart"/>
    <dgm:cxn modelId="{F028618D-76D0-4250-8DA0-0489B64CC724}" type="presParOf" srcId="{4D34F2ED-DA0E-4072-AF08-C7AC6410D44B}" destId="{14E9CA01-BBC9-4D0D-A8F4-9FA16CDF7F38}" srcOrd="0" destOrd="0" presId="urn:microsoft.com/office/officeart/2008/layout/NameandTitleOrganizationalChart"/>
    <dgm:cxn modelId="{DE18B13D-200E-431C-B99B-9AAE7EE93864}" type="presParOf" srcId="{14E9CA01-BBC9-4D0D-A8F4-9FA16CDF7F38}" destId="{8579DBD6-9347-4F14-B71C-E9ABB31EE9EC}" srcOrd="0" destOrd="0" presId="urn:microsoft.com/office/officeart/2008/layout/NameandTitleOrganizationalChart"/>
    <dgm:cxn modelId="{E154F79D-57F3-47E2-B9F9-0E2161E79030}" type="presParOf" srcId="{8579DBD6-9347-4F14-B71C-E9ABB31EE9EC}" destId="{95C771D9-DECC-41A6-9A8F-231673A5008A}" srcOrd="0" destOrd="0" presId="urn:microsoft.com/office/officeart/2008/layout/NameandTitleOrganizationalChart"/>
    <dgm:cxn modelId="{3D9A2272-C71B-47B1-B542-73E266B4F4CE}" type="presParOf" srcId="{8579DBD6-9347-4F14-B71C-E9ABB31EE9EC}" destId="{CCAD999D-3111-4293-A3CA-EBF33C8D92A2}" srcOrd="1" destOrd="0" presId="urn:microsoft.com/office/officeart/2008/layout/NameandTitleOrganizationalChart"/>
    <dgm:cxn modelId="{7948F710-DCE4-4E24-BE53-4C0D83C483EC}" type="presParOf" srcId="{8579DBD6-9347-4F14-B71C-E9ABB31EE9EC}" destId="{5EB043FB-5105-496A-9EAA-9AF75D915352}" srcOrd="2" destOrd="0" presId="urn:microsoft.com/office/officeart/2008/layout/NameandTitleOrganizationalChart"/>
    <dgm:cxn modelId="{6FC79711-8C8E-4F45-B67B-E1DB9E847C97}" type="presParOf" srcId="{14E9CA01-BBC9-4D0D-A8F4-9FA16CDF7F38}" destId="{91027392-398A-43B8-9886-81F821BE5F0A}" srcOrd="1" destOrd="0" presId="urn:microsoft.com/office/officeart/2008/layout/NameandTitleOrganizationalChart"/>
    <dgm:cxn modelId="{34988EDD-E8F8-4946-9124-CD60410C84C2}" type="presParOf" srcId="{91027392-398A-43B8-9886-81F821BE5F0A}" destId="{6FF0FA13-6EE4-4827-A4E7-A26EAF7D470C}" srcOrd="0" destOrd="0" presId="urn:microsoft.com/office/officeart/2008/layout/NameandTitleOrganizationalChart"/>
    <dgm:cxn modelId="{6935F5A3-C457-43DE-975A-E7E597199E7E}" type="presParOf" srcId="{91027392-398A-43B8-9886-81F821BE5F0A}" destId="{8AE15177-D1B1-481D-9E77-79FE4F1AED59}" srcOrd="1" destOrd="0" presId="urn:microsoft.com/office/officeart/2008/layout/NameandTitleOrganizationalChart"/>
    <dgm:cxn modelId="{05405E64-5659-4BFB-95A1-AD9F882A3F09}" type="presParOf" srcId="{8AE15177-D1B1-481D-9E77-79FE4F1AED59}" destId="{DB8E64F3-3407-4650-A846-657428DA11C1}" srcOrd="0" destOrd="0" presId="urn:microsoft.com/office/officeart/2008/layout/NameandTitleOrganizationalChart"/>
    <dgm:cxn modelId="{B780C3E5-12A5-4388-A208-5B4992C8D277}" type="presParOf" srcId="{DB8E64F3-3407-4650-A846-657428DA11C1}" destId="{69F93667-FB34-4FD6-9340-2A7713D8DDFD}" srcOrd="0" destOrd="0" presId="urn:microsoft.com/office/officeart/2008/layout/NameandTitleOrganizationalChart"/>
    <dgm:cxn modelId="{1493B906-1510-4248-9F48-2F48960267C9}" type="presParOf" srcId="{DB8E64F3-3407-4650-A846-657428DA11C1}" destId="{49046125-D849-4214-BFFC-FE47BC1B1054}" srcOrd="1" destOrd="0" presId="urn:microsoft.com/office/officeart/2008/layout/NameandTitleOrganizationalChart"/>
    <dgm:cxn modelId="{BCA33D7A-5465-42A6-AA4B-0946DD8974A4}" type="presParOf" srcId="{DB8E64F3-3407-4650-A846-657428DA11C1}" destId="{156A34E1-71AB-4DC3-A6DB-97D4F9AD908A}" srcOrd="2" destOrd="0" presId="urn:microsoft.com/office/officeart/2008/layout/NameandTitleOrganizationalChart"/>
    <dgm:cxn modelId="{90EBCB25-8835-4C92-90B7-B4D8E268B989}" type="presParOf" srcId="{8AE15177-D1B1-481D-9E77-79FE4F1AED59}" destId="{E0966348-7978-478E-9C87-D35C0D8219FE}" srcOrd="1" destOrd="0" presId="urn:microsoft.com/office/officeart/2008/layout/NameandTitleOrganizationalChart"/>
    <dgm:cxn modelId="{64945F79-D2EE-4E92-A514-5E84455CD8B9}" type="presParOf" srcId="{E0966348-7978-478E-9C87-D35C0D8219FE}" destId="{DD1843B6-9328-4E43-8D95-CFA09C21D99A}" srcOrd="0" destOrd="0" presId="urn:microsoft.com/office/officeart/2008/layout/NameandTitleOrganizationalChart"/>
    <dgm:cxn modelId="{7F0AE079-A0D6-441C-A827-38318DAFA2E2}" type="presParOf" srcId="{E0966348-7978-478E-9C87-D35C0D8219FE}" destId="{1AAA78AA-0013-49C6-8948-C430CCF84F98}" srcOrd="1" destOrd="0" presId="urn:microsoft.com/office/officeart/2008/layout/NameandTitleOrganizationalChart"/>
    <dgm:cxn modelId="{FF0E7756-B96C-4879-AF1A-1D70587F7BAE}" type="presParOf" srcId="{1AAA78AA-0013-49C6-8948-C430CCF84F98}" destId="{ACC660D6-F937-4089-8286-D8DEAA8EAC76}" srcOrd="0" destOrd="0" presId="urn:microsoft.com/office/officeart/2008/layout/NameandTitleOrganizationalChart"/>
    <dgm:cxn modelId="{6D150AF5-592B-45EE-9CA1-A2546FBCE8B2}" type="presParOf" srcId="{ACC660D6-F937-4089-8286-D8DEAA8EAC76}" destId="{D813FA12-32D9-4C02-BE47-0626459409E5}" srcOrd="0" destOrd="0" presId="urn:microsoft.com/office/officeart/2008/layout/NameandTitleOrganizationalChart"/>
    <dgm:cxn modelId="{331941A4-6F62-4CD7-9E9F-8A5CA26DB5F9}" type="presParOf" srcId="{ACC660D6-F937-4089-8286-D8DEAA8EAC76}" destId="{AD2EE09D-6E38-4813-BCED-0ED08C29B488}" srcOrd="1" destOrd="0" presId="urn:microsoft.com/office/officeart/2008/layout/NameandTitleOrganizationalChart"/>
    <dgm:cxn modelId="{F3BA6E64-2304-4BA3-A7F6-A880BF02DAB3}" type="presParOf" srcId="{ACC660D6-F937-4089-8286-D8DEAA8EAC76}" destId="{9A8A267E-C857-4522-93A0-DA999BC5FABC}" srcOrd="2" destOrd="0" presId="urn:microsoft.com/office/officeart/2008/layout/NameandTitleOrganizationalChart"/>
    <dgm:cxn modelId="{4F2FC8FA-15A7-49B6-BB90-93521641ACDA}" type="presParOf" srcId="{1AAA78AA-0013-49C6-8948-C430CCF84F98}" destId="{662A7A62-973C-4C01-82D0-A19BBEC72735}" srcOrd="1" destOrd="0" presId="urn:microsoft.com/office/officeart/2008/layout/NameandTitleOrganizationalChart"/>
    <dgm:cxn modelId="{9EC197F3-7EE2-4683-BC16-8F218A2DB4B0}" type="presParOf" srcId="{1AAA78AA-0013-49C6-8948-C430CCF84F98}" destId="{AE78051A-182E-4EFF-8B07-FB0843E321D5}" srcOrd="2" destOrd="0" presId="urn:microsoft.com/office/officeart/2008/layout/NameandTitleOrganizationalChart"/>
    <dgm:cxn modelId="{ADE260F9-027B-4E63-83FE-8811A0E9DA43}" type="presParOf" srcId="{E0966348-7978-478E-9C87-D35C0D8219FE}" destId="{91E4C881-A52A-4673-82B2-8ED0745E5599}" srcOrd="2" destOrd="0" presId="urn:microsoft.com/office/officeart/2008/layout/NameandTitleOrganizationalChart"/>
    <dgm:cxn modelId="{63E52D82-63C9-4071-A909-0B5DE3828FD7}" type="presParOf" srcId="{E0966348-7978-478E-9C87-D35C0D8219FE}" destId="{E45D73ED-6643-450D-9DD9-ACCFA8949147}" srcOrd="3" destOrd="0" presId="urn:microsoft.com/office/officeart/2008/layout/NameandTitleOrganizationalChart"/>
    <dgm:cxn modelId="{DBB0CA7B-1E77-4E1C-A9B2-EF2D03F2639F}" type="presParOf" srcId="{E45D73ED-6643-450D-9DD9-ACCFA8949147}" destId="{65AA2679-BD5A-42AD-886D-EE81F3246627}" srcOrd="0" destOrd="0" presId="urn:microsoft.com/office/officeart/2008/layout/NameandTitleOrganizationalChart"/>
    <dgm:cxn modelId="{CE51171E-068C-4DBA-A61F-6EDB95B6F1EC}" type="presParOf" srcId="{65AA2679-BD5A-42AD-886D-EE81F3246627}" destId="{9D9B5B88-1653-4245-A886-0D7A23A221A6}" srcOrd="0" destOrd="0" presId="urn:microsoft.com/office/officeart/2008/layout/NameandTitleOrganizationalChart"/>
    <dgm:cxn modelId="{9AACA293-687D-458F-A709-6D5BC1F9EB1A}" type="presParOf" srcId="{65AA2679-BD5A-42AD-886D-EE81F3246627}" destId="{F0129E2F-E608-49DE-AB38-5A519EADDB46}" srcOrd="1" destOrd="0" presId="urn:microsoft.com/office/officeart/2008/layout/NameandTitleOrganizationalChart"/>
    <dgm:cxn modelId="{E44EBBBE-3027-4BC0-9DCC-10AF7021E9D4}" type="presParOf" srcId="{65AA2679-BD5A-42AD-886D-EE81F3246627}" destId="{D95114C9-CEC2-4D01-AAC0-B8CAD811FFBD}" srcOrd="2" destOrd="0" presId="urn:microsoft.com/office/officeart/2008/layout/NameandTitleOrganizationalChart"/>
    <dgm:cxn modelId="{BF5EFD1E-EA4B-41F5-AE5D-6A573D7CB4C3}" type="presParOf" srcId="{E45D73ED-6643-450D-9DD9-ACCFA8949147}" destId="{CAA70C39-84BF-4B79-B379-1027595BE12D}" srcOrd="1" destOrd="0" presId="urn:microsoft.com/office/officeart/2008/layout/NameandTitleOrganizationalChart"/>
    <dgm:cxn modelId="{14250C8A-2E41-4CE2-BD1D-F82CE24978A2}" type="presParOf" srcId="{E45D73ED-6643-450D-9DD9-ACCFA8949147}" destId="{2F4667A5-D1FC-4626-93CF-F5A8C145B3F5}" srcOrd="2" destOrd="0" presId="urn:microsoft.com/office/officeart/2008/layout/NameandTitleOrganizationalChart"/>
    <dgm:cxn modelId="{0F09B28D-A2F4-41B2-8DE7-58B1BCCDE5BC}" type="presParOf" srcId="{8AE15177-D1B1-481D-9E77-79FE4F1AED59}" destId="{6D4FC096-B21A-487B-BDC7-A97A755FCFB5}" srcOrd="2" destOrd="0" presId="urn:microsoft.com/office/officeart/2008/layout/NameandTitleOrganizationalChart"/>
    <dgm:cxn modelId="{D0498072-2622-4433-8754-754CEEFC7A10}" type="presParOf" srcId="{91027392-398A-43B8-9886-81F821BE5F0A}" destId="{053AAB62-5447-4DDE-8F33-AA9B72E43B0D}" srcOrd="2" destOrd="0" presId="urn:microsoft.com/office/officeart/2008/layout/NameandTitleOrganizationalChart"/>
    <dgm:cxn modelId="{5A469F18-5278-4F61-9CE1-03952529966E}" type="presParOf" srcId="{91027392-398A-43B8-9886-81F821BE5F0A}" destId="{1C9FC032-82F4-4CF5-A2DC-F491D84EF7CE}" srcOrd="3" destOrd="0" presId="urn:microsoft.com/office/officeart/2008/layout/NameandTitleOrganizationalChart"/>
    <dgm:cxn modelId="{97404723-7616-4B62-BAE4-93814D192D3F}" type="presParOf" srcId="{1C9FC032-82F4-4CF5-A2DC-F491D84EF7CE}" destId="{C03CED26-E28A-47FA-8195-25327C5A57A8}" srcOrd="0" destOrd="0" presId="urn:microsoft.com/office/officeart/2008/layout/NameandTitleOrganizationalChart"/>
    <dgm:cxn modelId="{7DA8D2E6-7CF2-4493-8AF5-81323D3515F9}" type="presParOf" srcId="{C03CED26-E28A-47FA-8195-25327C5A57A8}" destId="{70A68A97-8D37-45C0-8F11-BE13AE27041A}" srcOrd="0" destOrd="0" presId="urn:microsoft.com/office/officeart/2008/layout/NameandTitleOrganizationalChart"/>
    <dgm:cxn modelId="{58FB1C08-6CCC-4DBD-9086-D8B2D6FDEB62}" type="presParOf" srcId="{C03CED26-E28A-47FA-8195-25327C5A57A8}" destId="{B18EEDDD-A4C3-4F85-AEDF-446165E0F8CA}" srcOrd="1" destOrd="0" presId="urn:microsoft.com/office/officeart/2008/layout/NameandTitleOrganizationalChart"/>
    <dgm:cxn modelId="{5C9AA06E-1E8B-461B-AEC5-2A5B50F901C1}" type="presParOf" srcId="{C03CED26-E28A-47FA-8195-25327C5A57A8}" destId="{2E46F8A0-6B65-4107-B0F7-BF462B3DF4D9}" srcOrd="2" destOrd="0" presId="urn:microsoft.com/office/officeart/2008/layout/NameandTitleOrganizationalChart"/>
    <dgm:cxn modelId="{31E5CA4D-2601-4EFF-A3CB-EE3913946A9B}" type="presParOf" srcId="{1C9FC032-82F4-4CF5-A2DC-F491D84EF7CE}" destId="{5D6CCF66-CC7B-42C0-B715-F57C40694588}" srcOrd="1" destOrd="0" presId="urn:microsoft.com/office/officeart/2008/layout/NameandTitleOrganizationalChart"/>
    <dgm:cxn modelId="{2FD0E2BC-EFE6-4147-8DC5-B5935E9AAF1E}" type="presParOf" srcId="{5D6CCF66-CC7B-42C0-B715-F57C40694588}" destId="{233013C6-1DBB-4EEE-ADF5-95D673D22C7D}" srcOrd="0" destOrd="0" presId="urn:microsoft.com/office/officeart/2008/layout/NameandTitleOrganizationalChart"/>
    <dgm:cxn modelId="{69747CB5-927F-44C9-BA30-D5788DC5831B}" type="presParOf" srcId="{5D6CCF66-CC7B-42C0-B715-F57C40694588}" destId="{98164AEA-1AA8-4828-B6FC-FEE8D969DFA7}" srcOrd="1" destOrd="0" presId="urn:microsoft.com/office/officeart/2008/layout/NameandTitleOrganizationalChart"/>
    <dgm:cxn modelId="{25C82EF5-6341-4F8C-B098-514C397B732A}" type="presParOf" srcId="{98164AEA-1AA8-4828-B6FC-FEE8D969DFA7}" destId="{C5ADB4B8-3BC1-4C7B-B310-AF0E4C302CB2}" srcOrd="0" destOrd="0" presId="urn:microsoft.com/office/officeart/2008/layout/NameandTitleOrganizationalChart"/>
    <dgm:cxn modelId="{39AF3EAB-92F1-434C-8664-56081F63994A}" type="presParOf" srcId="{C5ADB4B8-3BC1-4C7B-B310-AF0E4C302CB2}" destId="{3A16CCF3-2C0A-47CC-9CF7-25E9FDE1DEAF}" srcOrd="0" destOrd="0" presId="urn:microsoft.com/office/officeart/2008/layout/NameandTitleOrganizationalChart"/>
    <dgm:cxn modelId="{E3A3A5EA-400F-4645-B64F-40836091F599}" type="presParOf" srcId="{C5ADB4B8-3BC1-4C7B-B310-AF0E4C302CB2}" destId="{DBEECA6E-CDE6-404B-B733-4B72317EB139}" srcOrd="1" destOrd="0" presId="urn:microsoft.com/office/officeart/2008/layout/NameandTitleOrganizationalChart"/>
    <dgm:cxn modelId="{B195F80F-A09C-4791-A227-8603B7410FEE}" type="presParOf" srcId="{C5ADB4B8-3BC1-4C7B-B310-AF0E4C302CB2}" destId="{1500CA13-BEB9-4EE9-924F-938996629C41}" srcOrd="2" destOrd="0" presId="urn:microsoft.com/office/officeart/2008/layout/NameandTitleOrganizationalChart"/>
    <dgm:cxn modelId="{D67780EE-B50D-4F47-8C74-4B88288B7E5C}" type="presParOf" srcId="{98164AEA-1AA8-4828-B6FC-FEE8D969DFA7}" destId="{81EDF1EF-534E-469B-829B-787A75F6E577}" srcOrd="1" destOrd="0" presId="urn:microsoft.com/office/officeart/2008/layout/NameandTitleOrganizationalChart"/>
    <dgm:cxn modelId="{A3EF2807-4C56-44C8-953C-D78FBBAE0930}" type="presParOf" srcId="{98164AEA-1AA8-4828-B6FC-FEE8D969DFA7}" destId="{A17891A6-C5F2-4EA3-9E44-80CB10006F9F}" srcOrd="2" destOrd="0" presId="urn:microsoft.com/office/officeart/2008/layout/NameandTitleOrganizationalChart"/>
    <dgm:cxn modelId="{D2533CE8-047F-4062-892F-E29481E227A7}" type="presParOf" srcId="{5D6CCF66-CC7B-42C0-B715-F57C40694588}" destId="{EECB4D44-4CED-41CA-B517-7B9DE7D7F014}" srcOrd="2" destOrd="0" presId="urn:microsoft.com/office/officeart/2008/layout/NameandTitleOrganizationalChart"/>
    <dgm:cxn modelId="{DA9FE68A-2AC3-439E-A910-F84FE600CD79}" type="presParOf" srcId="{5D6CCF66-CC7B-42C0-B715-F57C40694588}" destId="{E038EC00-E2C1-47F0-A996-1AFA04EB3BEE}" srcOrd="3" destOrd="0" presId="urn:microsoft.com/office/officeart/2008/layout/NameandTitleOrganizationalChart"/>
    <dgm:cxn modelId="{C050AA01-56A0-4ABC-A80E-227DBD6B19CD}" type="presParOf" srcId="{E038EC00-E2C1-47F0-A996-1AFA04EB3BEE}" destId="{5B532386-F5BF-4A46-B442-7B1A1C6E8BF4}" srcOrd="0" destOrd="0" presId="urn:microsoft.com/office/officeart/2008/layout/NameandTitleOrganizationalChart"/>
    <dgm:cxn modelId="{5FDB85EE-E4BB-4EC5-9D8B-C1BAC0F5BB01}" type="presParOf" srcId="{5B532386-F5BF-4A46-B442-7B1A1C6E8BF4}" destId="{0C122162-C7EF-430C-88FC-6F11965E4AD0}" srcOrd="0" destOrd="0" presId="urn:microsoft.com/office/officeart/2008/layout/NameandTitleOrganizationalChart"/>
    <dgm:cxn modelId="{DCF0B1CC-B26E-4A3E-BD54-4FCF4DE3EDE7}" type="presParOf" srcId="{5B532386-F5BF-4A46-B442-7B1A1C6E8BF4}" destId="{877A0665-8AE6-4702-8CD0-7D6C503960F4}" srcOrd="1" destOrd="0" presId="urn:microsoft.com/office/officeart/2008/layout/NameandTitleOrganizationalChart"/>
    <dgm:cxn modelId="{F730C27E-110D-4B81-A575-DF9925DA8713}" type="presParOf" srcId="{5B532386-F5BF-4A46-B442-7B1A1C6E8BF4}" destId="{CC5B652B-DD1A-466D-80F4-E4AFCA856D94}" srcOrd="2" destOrd="0" presId="urn:microsoft.com/office/officeart/2008/layout/NameandTitleOrganizationalChart"/>
    <dgm:cxn modelId="{A9FD379D-7011-47EE-85FA-A4F42AE701FA}" type="presParOf" srcId="{E038EC00-E2C1-47F0-A996-1AFA04EB3BEE}" destId="{9BD7E023-B552-47AC-A872-6D8298633FAC}" srcOrd="1" destOrd="0" presId="urn:microsoft.com/office/officeart/2008/layout/NameandTitleOrganizationalChart"/>
    <dgm:cxn modelId="{6DA62572-9C11-473C-9525-D1FAB1112330}" type="presParOf" srcId="{E038EC00-E2C1-47F0-A996-1AFA04EB3BEE}" destId="{5060DD33-3A4D-458C-9CB1-EA7804E23E26}" srcOrd="2" destOrd="0" presId="urn:microsoft.com/office/officeart/2008/layout/NameandTitleOrganizationalChart"/>
    <dgm:cxn modelId="{312269AE-2EDC-453E-BD67-68A70140025D}" type="presParOf" srcId="{1C9FC032-82F4-4CF5-A2DC-F491D84EF7CE}" destId="{9A4998F2-13C1-4EF4-B189-ABF868C2CB58}" srcOrd="2" destOrd="0" presId="urn:microsoft.com/office/officeart/2008/layout/NameandTitleOrganizationalChart"/>
    <dgm:cxn modelId="{95574C9D-293F-4145-A324-734702D22F26}" type="presParOf" srcId="{91027392-398A-43B8-9886-81F821BE5F0A}" destId="{4CE53A96-27D3-4711-8435-75D79628398F}" srcOrd="4" destOrd="0" presId="urn:microsoft.com/office/officeart/2008/layout/NameandTitleOrganizationalChart"/>
    <dgm:cxn modelId="{246B5755-B110-4F41-A8F9-A0508DDEBD60}" type="presParOf" srcId="{91027392-398A-43B8-9886-81F821BE5F0A}" destId="{04E2545C-2256-47EE-A9B1-E1D8DF26B3A9}" srcOrd="5" destOrd="0" presId="urn:microsoft.com/office/officeart/2008/layout/NameandTitleOrganizationalChart"/>
    <dgm:cxn modelId="{D9BC0D42-7D77-4FE4-A162-EE0F59CD7431}" type="presParOf" srcId="{04E2545C-2256-47EE-A9B1-E1D8DF26B3A9}" destId="{A31DFD3F-0D37-484A-9A20-6F148D5B7A64}" srcOrd="0" destOrd="0" presId="urn:microsoft.com/office/officeart/2008/layout/NameandTitleOrganizationalChart"/>
    <dgm:cxn modelId="{B33272A9-F35D-4B47-AE8C-0BB436FDC1CE}" type="presParOf" srcId="{A31DFD3F-0D37-484A-9A20-6F148D5B7A64}" destId="{47E73B8C-6DD0-494C-B59F-69E349C5DDFB}" srcOrd="0" destOrd="0" presId="urn:microsoft.com/office/officeart/2008/layout/NameandTitleOrganizationalChart"/>
    <dgm:cxn modelId="{459102B9-B804-41C9-A3EE-6F863C8387F8}" type="presParOf" srcId="{A31DFD3F-0D37-484A-9A20-6F148D5B7A64}" destId="{7C27D4AB-ED75-41ED-BA81-DBF373CC06F2}" srcOrd="1" destOrd="0" presId="urn:microsoft.com/office/officeart/2008/layout/NameandTitleOrganizationalChart"/>
    <dgm:cxn modelId="{5AE94FDB-0927-418B-9ABF-3AA17D0818FB}" type="presParOf" srcId="{A31DFD3F-0D37-484A-9A20-6F148D5B7A64}" destId="{0ECD952E-3CCB-4E17-9843-7B1D79CCE3A3}" srcOrd="2" destOrd="0" presId="urn:microsoft.com/office/officeart/2008/layout/NameandTitleOrganizationalChart"/>
    <dgm:cxn modelId="{C131129A-55A1-4D60-BC50-DA173924B004}" type="presParOf" srcId="{04E2545C-2256-47EE-A9B1-E1D8DF26B3A9}" destId="{FCE7BD31-BFE8-4E6E-8CC0-FCF5CA17F667}" srcOrd="1" destOrd="0" presId="urn:microsoft.com/office/officeart/2008/layout/NameandTitleOrganizationalChart"/>
    <dgm:cxn modelId="{0B301077-0489-4036-B155-1513A48C2385}" type="presParOf" srcId="{04E2545C-2256-47EE-A9B1-E1D8DF26B3A9}" destId="{EE066520-B052-4212-984B-D2DA8E3E2FEB}" srcOrd="2" destOrd="0" presId="urn:microsoft.com/office/officeart/2008/layout/NameandTitleOrganizationalChart"/>
    <dgm:cxn modelId="{37485A67-8686-460D-8DFC-CFB9B9C83785}" type="presParOf" srcId="{14E9CA01-BBC9-4D0D-A8F4-9FA16CDF7F38}" destId="{C7D2604A-5F29-461C-B0AF-284B96FFDDCC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53A96-27D3-4711-8435-75D79628398F}">
      <dsp:nvSpPr>
        <dsp:cNvPr id="0" name=""/>
        <dsp:cNvSpPr/>
      </dsp:nvSpPr>
      <dsp:spPr>
        <a:xfrm>
          <a:off x="4907490" y="2055277"/>
          <a:ext cx="3048053" cy="453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113"/>
              </a:lnTo>
              <a:lnTo>
                <a:pt x="3048053" y="270113"/>
              </a:lnTo>
              <a:lnTo>
                <a:pt x="3048053" y="4530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CB4D44-4CED-41CA-B517-7B9DE7D7F014}">
      <dsp:nvSpPr>
        <dsp:cNvPr id="0" name=""/>
        <dsp:cNvSpPr/>
      </dsp:nvSpPr>
      <dsp:spPr>
        <a:xfrm>
          <a:off x="5923508" y="3292571"/>
          <a:ext cx="1016017" cy="453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113"/>
              </a:lnTo>
              <a:lnTo>
                <a:pt x="1016017" y="270113"/>
              </a:lnTo>
              <a:lnTo>
                <a:pt x="1016017" y="4530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013C6-1DBB-4EEE-ADF5-95D673D22C7D}">
      <dsp:nvSpPr>
        <dsp:cNvPr id="0" name=""/>
        <dsp:cNvSpPr/>
      </dsp:nvSpPr>
      <dsp:spPr>
        <a:xfrm>
          <a:off x="4907490" y="3292571"/>
          <a:ext cx="1016017" cy="453093"/>
        </a:xfrm>
        <a:custGeom>
          <a:avLst/>
          <a:gdLst/>
          <a:ahLst/>
          <a:cxnLst/>
          <a:rect l="0" t="0" r="0" b="0"/>
          <a:pathLst>
            <a:path>
              <a:moveTo>
                <a:pt x="1016017" y="0"/>
              </a:moveTo>
              <a:lnTo>
                <a:pt x="1016017" y="270113"/>
              </a:lnTo>
              <a:lnTo>
                <a:pt x="0" y="270113"/>
              </a:lnTo>
              <a:lnTo>
                <a:pt x="0" y="4530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3AAB62-5447-4DDE-8F33-AA9B72E43B0D}">
      <dsp:nvSpPr>
        <dsp:cNvPr id="0" name=""/>
        <dsp:cNvSpPr/>
      </dsp:nvSpPr>
      <dsp:spPr>
        <a:xfrm>
          <a:off x="4907490" y="2055277"/>
          <a:ext cx="1016017" cy="453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113"/>
              </a:lnTo>
              <a:lnTo>
                <a:pt x="1016017" y="270113"/>
              </a:lnTo>
              <a:lnTo>
                <a:pt x="1016017" y="4530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4C881-A52A-4673-82B2-8ED0745E5599}">
      <dsp:nvSpPr>
        <dsp:cNvPr id="0" name=""/>
        <dsp:cNvSpPr/>
      </dsp:nvSpPr>
      <dsp:spPr>
        <a:xfrm>
          <a:off x="1859437" y="3292571"/>
          <a:ext cx="1016017" cy="453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113"/>
              </a:lnTo>
              <a:lnTo>
                <a:pt x="1016017" y="270113"/>
              </a:lnTo>
              <a:lnTo>
                <a:pt x="1016017" y="4530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1843B6-9328-4E43-8D95-CFA09C21D99A}">
      <dsp:nvSpPr>
        <dsp:cNvPr id="0" name=""/>
        <dsp:cNvSpPr/>
      </dsp:nvSpPr>
      <dsp:spPr>
        <a:xfrm>
          <a:off x="843419" y="3292571"/>
          <a:ext cx="1016017" cy="453093"/>
        </a:xfrm>
        <a:custGeom>
          <a:avLst/>
          <a:gdLst/>
          <a:ahLst/>
          <a:cxnLst/>
          <a:rect l="0" t="0" r="0" b="0"/>
          <a:pathLst>
            <a:path>
              <a:moveTo>
                <a:pt x="1016017" y="0"/>
              </a:moveTo>
              <a:lnTo>
                <a:pt x="1016017" y="270113"/>
              </a:lnTo>
              <a:lnTo>
                <a:pt x="0" y="270113"/>
              </a:lnTo>
              <a:lnTo>
                <a:pt x="0" y="4530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0FA13-6EE4-4827-A4E7-A26EAF7D470C}">
      <dsp:nvSpPr>
        <dsp:cNvPr id="0" name=""/>
        <dsp:cNvSpPr/>
      </dsp:nvSpPr>
      <dsp:spPr>
        <a:xfrm>
          <a:off x="1859437" y="2055277"/>
          <a:ext cx="3048053" cy="453093"/>
        </a:xfrm>
        <a:custGeom>
          <a:avLst/>
          <a:gdLst/>
          <a:ahLst/>
          <a:cxnLst/>
          <a:rect l="0" t="0" r="0" b="0"/>
          <a:pathLst>
            <a:path>
              <a:moveTo>
                <a:pt x="3048053" y="0"/>
              </a:moveTo>
              <a:lnTo>
                <a:pt x="3048053" y="270113"/>
              </a:lnTo>
              <a:lnTo>
                <a:pt x="0" y="270113"/>
              </a:lnTo>
              <a:lnTo>
                <a:pt x="0" y="4530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771D9-DECC-41A6-9A8F-231673A5008A}">
      <dsp:nvSpPr>
        <dsp:cNvPr id="0" name=""/>
        <dsp:cNvSpPr/>
      </dsp:nvSpPr>
      <dsp:spPr>
        <a:xfrm>
          <a:off x="4150183" y="1271077"/>
          <a:ext cx="1514614" cy="784200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10659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/>
            <a:t>Full Data Set</a:t>
          </a:r>
          <a:endParaRPr lang="en-GB" sz="2300" kern="1200" dirty="0"/>
        </a:p>
      </dsp:txBody>
      <dsp:txXfrm>
        <a:off x="4150183" y="1271077"/>
        <a:ext cx="1514614" cy="784200"/>
      </dsp:txXfrm>
    </dsp:sp>
    <dsp:sp modelId="{CCAD999D-3111-4293-A3CA-EBF33C8D92A2}">
      <dsp:nvSpPr>
        <dsp:cNvPr id="0" name=""/>
        <dsp:cNvSpPr/>
      </dsp:nvSpPr>
      <dsp:spPr>
        <a:xfrm>
          <a:off x="4453106" y="1881011"/>
          <a:ext cx="1363152" cy="261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4453106" y="1881011"/>
        <a:ext cx="1363152" cy="261400"/>
      </dsp:txXfrm>
    </dsp:sp>
    <dsp:sp modelId="{69F93667-FB34-4FD6-9340-2A7713D8DDFD}">
      <dsp:nvSpPr>
        <dsp:cNvPr id="0" name=""/>
        <dsp:cNvSpPr/>
      </dsp:nvSpPr>
      <dsp:spPr>
        <a:xfrm>
          <a:off x="1102129" y="2508371"/>
          <a:ext cx="1514614" cy="78420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10659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/>
            <a:t>Reviews</a:t>
          </a:r>
          <a:endParaRPr lang="en-GB" sz="2300" kern="1200" dirty="0"/>
        </a:p>
      </dsp:txBody>
      <dsp:txXfrm>
        <a:off x="1102129" y="2508371"/>
        <a:ext cx="1514614" cy="784200"/>
      </dsp:txXfrm>
    </dsp:sp>
    <dsp:sp modelId="{49046125-D849-4214-BFFC-FE47BC1B1054}">
      <dsp:nvSpPr>
        <dsp:cNvPr id="0" name=""/>
        <dsp:cNvSpPr/>
      </dsp:nvSpPr>
      <dsp:spPr>
        <a:xfrm>
          <a:off x="1405052" y="3118304"/>
          <a:ext cx="1363152" cy="261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Book_id</a:t>
          </a:r>
          <a:endParaRPr lang="en-GB" sz="1700" kern="1200" dirty="0"/>
        </a:p>
      </dsp:txBody>
      <dsp:txXfrm>
        <a:off x="1405052" y="3118304"/>
        <a:ext cx="1363152" cy="261400"/>
      </dsp:txXfrm>
    </dsp:sp>
    <dsp:sp modelId="{D813FA12-32D9-4C02-BE47-0626459409E5}">
      <dsp:nvSpPr>
        <dsp:cNvPr id="0" name=""/>
        <dsp:cNvSpPr/>
      </dsp:nvSpPr>
      <dsp:spPr>
        <a:xfrm>
          <a:off x="86112" y="3745664"/>
          <a:ext cx="1514614" cy="784200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10659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/>
            <a:t>Review Tekst</a:t>
          </a:r>
          <a:endParaRPr lang="en-GB" sz="2300" kern="1200" dirty="0"/>
        </a:p>
      </dsp:txBody>
      <dsp:txXfrm>
        <a:off x="86112" y="3745664"/>
        <a:ext cx="1514614" cy="784200"/>
      </dsp:txXfrm>
    </dsp:sp>
    <dsp:sp modelId="{AD2EE09D-6E38-4813-BCED-0ED08C29B488}">
      <dsp:nvSpPr>
        <dsp:cNvPr id="0" name=""/>
        <dsp:cNvSpPr/>
      </dsp:nvSpPr>
      <dsp:spPr>
        <a:xfrm>
          <a:off x="389034" y="4355598"/>
          <a:ext cx="1363152" cy="261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 err="1"/>
            <a:t>New_review_id</a:t>
          </a:r>
          <a:endParaRPr lang="en-GB" sz="1500" kern="1200" dirty="0"/>
        </a:p>
      </dsp:txBody>
      <dsp:txXfrm>
        <a:off x="389034" y="4355598"/>
        <a:ext cx="1363152" cy="261400"/>
      </dsp:txXfrm>
    </dsp:sp>
    <dsp:sp modelId="{9D9B5B88-1653-4245-A886-0D7A23A221A6}">
      <dsp:nvSpPr>
        <dsp:cNvPr id="0" name=""/>
        <dsp:cNvSpPr/>
      </dsp:nvSpPr>
      <dsp:spPr>
        <a:xfrm>
          <a:off x="2118147" y="3745664"/>
          <a:ext cx="1514614" cy="784200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10659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/>
            <a:t>Ratings</a:t>
          </a:r>
          <a:endParaRPr lang="en-GB" sz="2300" kern="1200" dirty="0"/>
        </a:p>
      </dsp:txBody>
      <dsp:txXfrm>
        <a:off x="2118147" y="3745664"/>
        <a:ext cx="1514614" cy="784200"/>
      </dsp:txXfrm>
    </dsp:sp>
    <dsp:sp modelId="{F0129E2F-E608-49DE-AB38-5A519EADDB46}">
      <dsp:nvSpPr>
        <dsp:cNvPr id="0" name=""/>
        <dsp:cNvSpPr/>
      </dsp:nvSpPr>
      <dsp:spPr>
        <a:xfrm>
          <a:off x="2421070" y="4355598"/>
          <a:ext cx="1363152" cy="261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 err="1"/>
            <a:t>New_review_id</a:t>
          </a:r>
          <a:endParaRPr lang="en-GB" sz="1500" kern="1200" dirty="0"/>
        </a:p>
      </dsp:txBody>
      <dsp:txXfrm>
        <a:off x="2421070" y="4355598"/>
        <a:ext cx="1363152" cy="261400"/>
      </dsp:txXfrm>
    </dsp:sp>
    <dsp:sp modelId="{70A68A97-8D37-45C0-8F11-BE13AE27041A}">
      <dsp:nvSpPr>
        <dsp:cNvPr id="0" name=""/>
        <dsp:cNvSpPr/>
      </dsp:nvSpPr>
      <dsp:spPr>
        <a:xfrm>
          <a:off x="5166201" y="2508371"/>
          <a:ext cx="1514614" cy="78420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10659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/>
            <a:t>Books</a:t>
          </a:r>
          <a:endParaRPr lang="en-GB" sz="2300" kern="1200" dirty="0"/>
        </a:p>
      </dsp:txBody>
      <dsp:txXfrm>
        <a:off x="5166201" y="2508371"/>
        <a:ext cx="1514614" cy="784200"/>
      </dsp:txXfrm>
    </dsp:sp>
    <dsp:sp modelId="{B18EEDDD-A4C3-4F85-AEDF-446165E0F8CA}">
      <dsp:nvSpPr>
        <dsp:cNvPr id="0" name=""/>
        <dsp:cNvSpPr/>
      </dsp:nvSpPr>
      <dsp:spPr>
        <a:xfrm>
          <a:off x="5469124" y="3118304"/>
          <a:ext cx="1363152" cy="261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Book_id</a:t>
          </a:r>
          <a:endParaRPr lang="en-GB" sz="1700" kern="1200" dirty="0"/>
        </a:p>
      </dsp:txBody>
      <dsp:txXfrm>
        <a:off x="5469124" y="3118304"/>
        <a:ext cx="1363152" cy="261400"/>
      </dsp:txXfrm>
    </dsp:sp>
    <dsp:sp modelId="{3A16CCF3-2C0A-47CC-9CF7-25E9FDE1DEAF}">
      <dsp:nvSpPr>
        <dsp:cNvPr id="0" name=""/>
        <dsp:cNvSpPr/>
      </dsp:nvSpPr>
      <dsp:spPr>
        <a:xfrm>
          <a:off x="4150183" y="3745664"/>
          <a:ext cx="1514614" cy="784200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10659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/>
            <a:t>Author</a:t>
          </a:r>
          <a:endParaRPr lang="en-GB" sz="2300" kern="1200" dirty="0"/>
        </a:p>
      </dsp:txBody>
      <dsp:txXfrm>
        <a:off x="4150183" y="3745664"/>
        <a:ext cx="1514614" cy="784200"/>
      </dsp:txXfrm>
    </dsp:sp>
    <dsp:sp modelId="{DBEECA6E-CDE6-404B-B733-4B72317EB139}">
      <dsp:nvSpPr>
        <dsp:cNvPr id="0" name=""/>
        <dsp:cNvSpPr/>
      </dsp:nvSpPr>
      <dsp:spPr>
        <a:xfrm>
          <a:off x="4453106" y="4355598"/>
          <a:ext cx="1363152" cy="261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Book_id</a:t>
          </a:r>
          <a:r>
            <a:rPr lang="nl-NL" sz="1700" kern="1200" dirty="0"/>
            <a:t>	</a:t>
          </a:r>
          <a:endParaRPr lang="en-GB" sz="1700" kern="1200" dirty="0"/>
        </a:p>
      </dsp:txBody>
      <dsp:txXfrm>
        <a:off x="4453106" y="4355598"/>
        <a:ext cx="1363152" cy="261400"/>
      </dsp:txXfrm>
    </dsp:sp>
    <dsp:sp modelId="{0C122162-C7EF-430C-88FC-6F11965E4AD0}">
      <dsp:nvSpPr>
        <dsp:cNvPr id="0" name=""/>
        <dsp:cNvSpPr/>
      </dsp:nvSpPr>
      <dsp:spPr>
        <a:xfrm>
          <a:off x="6182219" y="3745664"/>
          <a:ext cx="1514614" cy="784200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10659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 err="1"/>
            <a:t>Book</a:t>
          </a:r>
          <a:r>
            <a:rPr lang="nl-NL" sz="2300" kern="1200" dirty="0"/>
            <a:t> Info</a:t>
          </a:r>
          <a:endParaRPr lang="en-GB" sz="2300" kern="1200" dirty="0"/>
        </a:p>
      </dsp:txBody>
      <dsp:txXfrm>
        <a:off x="6182219" y="3745664"/>
        <a:ext cx="1514614" cy="784200"/>
      </dsp:txXfrm>
    </dsp:sp>
    <dsp:sp modelId="{877A0665-8AE6-4702-8CD0-7D6C503960F4}">
      <dsp:nvSpPr>
        <dsp:cNvPr id="0" name=""/>
        <dsp:cNvSpPr/>
      </dsp:nvSpPr>
      <dsp:spPr>
        <a:xfrm>
          <a:off x="6485142" y="4355598"/>
          <a:ext cx="1363152" cy="261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Id</a:t>
          </a:r>
          <a:r>
            <a:rPr lang="nl-NL" sz="1700" kern="1200" dirty="0"/>
            <a:t>	</a:t>
          </a:r>
          <a:endParaRPr lang="en-GB" sz="1700" kern="1200" dirty="0"/>
        </a:p>
      </dsp:txBody>
      <dsp:txXfrm>
        <a:off x="6485142" y="4355598"/>
        <a:ext cx="1363152" cy="261400"/>
      </dsp:txXfrm>
    </dsp:sp>
    <dsp:sp modelId="{47E73B8C-6DD0-494C-B59F-69E349C5DDFB}">
      <dsp:nvSpPr>
        <dsp:cNvPr id="0" name=""/>
        <dsp:cNvSpPr/>
      </dsp:nvSpPr>
      <dsp:spPr>
        <a:xfrm>
          <a:off x="7198237" y="2508371"/>
          <a:ext cx="1514614" cy="784200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10659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/>
            <a:t>Giveaways</a:t>
          </a:r>
          <a:endParaRPr lang="en-GB" sz="2300" kern="1200" dirty="0"/>
        </a:p>
      </dsp:txBody>
      <dsp:txXfrm>
        <a:off x="7198237" y="2508371"/>
        <a:ext cx="1514614" cy="784200"/>
      </dsp:txXfrm>
    </dsp:sp>
    <dsp:sp modelId="{7C27D4AB-ED75-41ED-BA81-DBF373CC06F2}">
      <dsp:nvSpPr>
        <dsp:cNvPr id="0" name=""/>
        <dsp:cNvSpPr/>
      </dsp:nvSpPr>
      <dsp:spPr>
        <a:xfrm>
          <a:off x="7501160" y="3118304"/>
          <a:ext cx="1363152" cy="261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Book_id</a:t>
          </a:r>
          <a:endParaRPr lang="en-GB" sz="1700" kern="1200" dirty="0"/>
        </a:p>
      </dsp:txBody>
      <dsp:txXfrm>
        <a:off x="7501160" y="3118304"/>
        <a:ext cx="1363152" cy="261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FDC9F-F561-40A5-9F7E-E6A2F5292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834FAF0-AAD5-4F67-9B5F-4735F0394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7315C90-8571-44D8-ACBA-A42CDD858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2E29-2AFA-4D55-9F70-4E5E0CA11D74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70F2EC2-C96C-4732-B7F3-5B2C16BD5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C6F53F0-A6EC-4658-93E8-EA067224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A7C0-7395-40F7-B8A2-392A74F9D1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69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3F1210-6FE5-4A39-BDAF-9111D588C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EC8B3DD-39DF-4CB6-B4BA-525AB1514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804E43-5818-4789-809A-F5046F5C4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2E29-2AFA-4D55-9F70-4E5E0CA11D74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421A1C-6F30-40B1-B3F0-9555594E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AC843AF-2EFA-40F4-B986-9191CA40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A7C0-7395-40F7-B8A2-392A74F9D1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95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0FCC601-5516-4889-8117-F9858FF1B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B229BA2-5862-42CE-81BC-F7E3F4DB7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CF61FC8-50E9-40FA-8632-475FF66B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2E29-2AFA-4D55-9F70-4E5E0CA11D74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C8926C-63AC-44B7-96CC-12AA355F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1577397-0E4A-4E07-A369-752DB79D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A7C0-7395-40F7-B8A2-392A74F9D1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5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2CE2D-FC9F-4BE1-B13C-C612FF51B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170EBA-25CF-40CD-9836-FBD1A715E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19C3822-E382-47C2-91CA-8AE4F906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2E29-2AFA-4D55-9F70-4E5E0CA11D74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84CCFA0-86BC-40D8-A816-E2F9F904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E56A00-D2C1-4D4D-A283-F505769E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A7C0-7395-40F7-B8A2-392A74F9D1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53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DED205-4D3D-4DE0-A683-7CC91F12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B2E97A7-88F5-4699-8266-762DEC3D8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96DAEC-78A8-408C-A78D-1D57A813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2E29-2AFA-4D55-9F70-4E5E0CA11D74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21C8BD0-6112-4726-B422-AA95F51CE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282D52-5EBA-4853-8973-979839A0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A7C0-7395-40F7-B8A2-392A74F9D1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7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7B89B-AAD7-4871-91E5-14F71260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240B5D-066F-476C-BB03-208FA10C4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468CDDA-8161-4692-9108-16700A13C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C502DA1-57A6-4782-AA94-D87DE1350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2E29-2AFA-4D55-9F70-4E5E0CA11D74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F3018B0-4A4E-435A-8045-F416D63B1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DA33126-7302-48B1-9C33-50444C48F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A7C0-7395-40F7-B8A2-392A74F9D1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97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F2A139-761B-4A41-9E45-85B07F4E0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429AE5A-3633-4382-A070-7CB93611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2F57DDD-1480-4941-9D4B-B831F6E96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BEEA048-F1C0-4FA0-B9CF-2142801BB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705C17F-24A9-4C82-9817-227708E7C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D034C9D-E646-44B7-BD2C-5DCCC110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2E29-2AFA-4D55-9F70-4E5E0CA11D74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F1314B6-2ADF-49A4-BCF3-83FD58A6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A46BC9E-B3B5-46CD-ACE7-C6227F17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A7C0-7395-40F7-B8A2-392A74F9D1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49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46BA1-B959-4C24-B55F-6B91D30D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E45324E-31C5-4CB8-BB03-8DAAB574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2E29-2AFA-4D55-9F70-4E5E0CA11D74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1498257-60BF-4571-9F75-50125FD9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4DEA7AE-6AA2-4EAF-B5EB-B246185DF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A7C0-7395-40F7-B8A2-392A74F9D1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32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52C5A0B-C5AC-4C21-B3D3-E3C54382A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2E29-2AFA-4D55-9F70-4E5E0CA11D74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9380739-83C0-4FE6-96BE-02576EFEF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689B10A-7E92-49CB-A5B9-20B58E215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A7C0-7395-40F7-B8A2-392A74F9D1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3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C5F29-F11D-4CB4-B434-D08D5B2C6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077A8F-B80F-46BB-B995-D434BED43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8C3C0DA-C595-4B52-86AA-1A4C2394B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E1C84C7-4EC5-457E-BD69-A168888B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2E29-2AFA-4D55-9F70-4E5E0CA11D74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BAFD0F6-2BAD-4DF7-8B6C-4BFA08FF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E1C26ED-B6F0-43FE-BF1F-1C4C8602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A7C0-7395-40F7-B8A2-392A74F9D1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94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8B7F5B-6112-41F6-9ACE-747527892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40C530A-4C55-4EFD-9527-5E074A6E7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FDB9F9D-0455-46B0-9882-0847DC49F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D179EB3-1E5C-4C8E-B556-8D70A57A8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2E29-2AFA-4D55-9F70-4E5E0CA11D74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237EAB2-35A2-48D3-84E7-B5F8E872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2830741-2974-4C9D-A8C6-9DE2EC53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A7C0-7395-40F7-B8A2-392A74F9D1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72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1188465-009A-4888-908E-F931EF00F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DFACBB4-7A7F-49FC-BFCD-A5EA1239A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DAAC12C-6221-4544-9AA2-39A468529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A2E29-2AFA-4D55-9F70-4E5E0CA11D74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AABA81-4169-4960-9963-4EFB22EFD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E806DA-4C1A-4393-B27D-53BD5A379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FA7C0-7395-40F7-B8A2-392A74F9D1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01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9618504-C2CF-44CF-93A5-F0121D4EA4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3618236"/>
              </p:ext>
            </p:extLst>
          </p:nvPr>
        </p:nvGraphicFramePr>
        <p:xfrm>
          <a:off x="2031999" y="250258"/>
          <a:ext cx="8950425" cy="5888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893831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2777</TotalTime>
  <Words>37</Words>
  <Application>Microsoft Office PowerPoint</Application>
  <PresentationFormat>Breedbeeld</PresentationFormat>
  <Paragraphs>15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Marit Verbruggen</dc:creator>
  <cp:lastModifiedBy>Marit Verbruggen</cp:lastModifiedBy>
  <cp:revision>3</cp:revision>
  <dcterms:created xsi:type="dcterms:W3CDTF">2022-03-30T13:40:40Z</dcterms:created>
  <dcterms:modified xsi:type="dcterms:W3CDTF">2022-04-02T10:44:42Z</dcterms:modified>
</cp:coreProperties>
</file>