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D184-4F50-E498-C14C-03C917A6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17AE-259A-F2C2-91E4-D15598203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E694-30F1-5BFE-261C-08C4465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B4B7-2A0D-7779-46C3-8FFDAE05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4617-AE60-D219-CBF2-7A0E3084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8310-AA98-CB6F-DE33-8AFB8D52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EAA5E-0A0C-8DD7-F405-E8D3962C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06C3-E608-0454-38BA-D2C4932A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29CA-5B20-9A5A-4427-0AC41FEF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25EF-EA46-803F-3DD5-B7DA0236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6D6A9-6D73-EFB8-D729-EBF92A072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B42DE-BCE8-DEB6-135C-1E707262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4F56-1FAF-BCB1-E1BE-0183F375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FFA1-715A-5A20-082E-2FF69347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BD1-B535-5934-0C8E-E1C938CF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9443-2BFD-963B-3D4D-026C5F25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95EC-D389-64DF-E6B9-1DAFE9E7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B622-E7DA-75C2-23CD-2C98AAD6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619E-A4A6-0088-3D64-F0697B24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27E7-E002-F974-2140-A8A1C10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40B7-2CBE-BC36-689C-9B685688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6C7E-6FB0-D5C2-0562-7FD19EB9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ED32-130E-22B7-9368-47C8029E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C34A-EEA4-4567-55FB-21778079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8668-77DD-26D9-BB8B-1A79DDAB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8242-DBC0-E601-F3E9-7982E969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006C-80EC-9470-8DAC-82389FC5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210FD-C63C-5C0F-7925-041DEDBB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8DCDE-F9F7-16F5-6C40-79937B37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AF6B-383B-BA31-B521-9057A980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DFC2-D3EF-3913-37CC-233FFCA0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145E-4200-ECCB-0388-CFAE7097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C89B-C23D-9C86-B799-6B425BEC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C305-3040-52ED-561E-3BE6A885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8F84-CEDF-89F9-D02F-6ABE84049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31594-15CB-23D3-43A1-3B4C2F82A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F46F-4CF0-90C3-A330-8FA1B905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4294F-0F6E-2069-7531-D179888C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37C0-F2B1-49B1-AE97-31D1962E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496D-B69F-A09A-5D5F-05EC380F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9F21E-AFF4-C991-2AA1-E9B1A593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9A85D-1AC4-E0B0-9120-8C8B489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B18E8-C952-55AB-4B96-E7A7E23A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0C1E7-272C-2B58-0290-D9A01479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2F7A0-8E96-1994-FF86-FF00E253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F2DAB-F7A1-3FE2-AAF4-3ECFDB94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793F-9CB2-C0C3-4E0B-2869477E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05C7-BA29-D5CC-320F-9FAA1DC6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2092-A058-04A2-FF7C-5FAB1818B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1517-EC09-4C5D-5E1D-0E66C58E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C359D-0341-93CE-9D31-7D3DB166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6C36-CF89-987B-CB96-409A60AA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C7DD-9FDE-3444-0F9C-2DA1AFBA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72EFE-89B6-6526-AF74-B88DE5741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F7EAE-6629-5FDA-7B5A-DABA0F68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51C-7BF8-AB55-1B4F-C471C369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D2B3-CA33-DB99-6F35-91982B60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4F82-22A8-6DA4-0F70-E99CAE94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4EFA6-E2FD-3AC2-6C86-2B85315D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79E1-F39E-79DE-55FF-87AEF416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624A-4780-58F5-B831-9DB708DAF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1A2D5-CAB5-2248-9E68-3BC03A3EC9C2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E7E4-1CCF-5C5B-C03E-9122BFCE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A5D8-F1B3-4CD2-57FC-5B0F1BD94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C57F5-5FA7-0440-A60C-79C3F909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A9EA-9373-2AC3-6F66-F76D596A8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388D2-4243-1965-87C0-A50482C67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1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25E6AF-EEA5-984E-78AC-E430CE2E7523}"/>
              </a:ext>
            </a:extLst>
          </p:cNvPr>
          <p:cNvGrpSpPr/>
          <p:nvPr/>
        </p:nvGrpSpPr>
        <p:grpSpPr>
          <a:xfrm>
            <a:off x="363256" y="2401339"/>
            <a:ext cx="11465488" cy="1620554"/>
            <a:chOff x="363256" y="2401339"/>
            <a:chExt cx="11465488" cy="1620554"/>
          </a:xfrm>
        </p:grpSpPr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3407E3C-FA9C-3F80-F406-2E4DF794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56" y="2401339"/>
              <a:ext cx="4501539" cy="1620554"/>
            </a:xfrm>
            <a:prstGeom prst="rect">
              <a:avLst/>
            </a:prstGeom>
          </p:spPr>
        </p:pic>
        <p:pic>
          <p:nvPicPr>
            <p:cNvPr id="5" name="Picture 4" descr="Blue text on a black background&#10;&#10;Description automatically generated">
              <a:extLst>
                <a:ext uri="{FF2B5EF4-FFF2-40B4-BE49-F238E27FC236}">
                  <a16:creationId xmlns:a16="http://schemas.microsoft.com/office/drawing/2014/main" id="{78027DA4-5654-8C5C-FF39-AD6DE478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1595" y="2600717"/>
              <a:ext cx="5147149" cy="1221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5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83EB4F-3B37-DEC3-C94A-C3DBCB69078A}"/>
              </a:ext>
            </a:extLst>
          </p:cNvPr>
          <p:cNvGrpSpPr/>
          <p:nvPr/>
        </p:nvGrpSpPr>
        <p:grpSpPr>
          <a:xfrm>
            <a:off x="1876468" y="1039312"/>
            <a:ext cx="7943640" cy="4702981"/>
            <a:chOff x="1876468" y="1039312"/>
            <a:chExt cx="7943640" cy="47029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1EE76D-5D82-AF57-664D-056058BE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6468" y="1039312"/>
              <a:ext cx="7772400" cy="4441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CCF8C9-5711-42DD-8D17-F1253B5ECCC4}"/>
                </a:ext>
              </a:extLst>
            </p:cNvPr>
            <p:cNvSpPr txBox="1"/>
            <p:nvPr/>
          </p:nvSpPr>
          <p:spPr>
            <a:xfrm>
              <a:off x="2764972" y="5480683"/>
              <a:ext cx="7055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Roger Harris/Science Photo Library | </a:t>
              </a:r>
              <a:r>
                <a:rPr lang="en-US" sz="11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Andersen, P. ed., 2007. </a:t>
              </a:r>
              <a:r>
                <a:rPr lang="en-US" sz="11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The hippocampus book</a:t>
              </a:r>
              <a:r>
                <a:rPr lang="en-US" sz="11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. Oxford university press.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7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Yousuf, Marium - (myousuf)</dc:creator>
  <cp:lastModifiedBy>Yousuf, Marium - (myousuf)</cp:lastModifiedBy>
  <cp:revision>1</cp:revision>
  <dcterms:created xsi:type="dcterms:W3CDTF">2025-01-03T06:21:57Z</dcterms:created>
  <dcterms:modified xsi:type="dcterms:W3CDTF">2025-01-03T11:40:50Z</dcterms:modified>
</cp:coreProperties>
</file>