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A83"/>
    <a:srgbClr val="E5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E90D-DCB1-46EE-906F-5FB1B653C1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B0C70C8-98E9-49AA-839A-5B41F4520B57}">
          <dgm:prSet phldrT="[Texte]" custT="1"/>
          <dgm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B0C70C8-98E9-49AA-839A-5B41F4520B57}">
          <dgm:prSet phldrT="[Texte]" custT="1"/>
          <dgm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𝑈</a:t>
              </a:r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2127B587-A092-4E41-AC62-9C3E6920FAA7}" type="parTrans" cxnId="{5A31D860-72CC-476D-8D36-06CF1E7E6E92}">
      <dgm:prSet/>
      <dgm:spPr/>
      <dgm:t>
        <a:bodyPr/>
        <a:lstStyle/>
        <a:p>
          <a:endParaRPr lang="fr-FR"/>
        </a:p>
      </dgm:t>
    </dgm:pt>
    <dgm:pt modelId="{691C4B66-9722-46A2-8DC2-811BD1FB5B31}" type="sibTrans" cxnId="{5A31D860-72CC-476D-8D36-06CF1E7E6E92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56F4A57-9AE1-4E32-A042-E1A3AA85DA07}">
          <dgm:prSet phldrT="[Texte]" custT="1"/>
          <dgm:spPr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D56F4A57-9AE1-4E32-A042-E1A3AA85DA07}">
          <dgm:prSet phldrT="[Texte]" custT="1"/>
          <dgm:spPr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𝑆_𝑡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6AE6BE17-F0E6-4195-B836-7E375F7E334A}" type="parTrans" cxnId="{151532F0-AB71-433F-8C45-F347BC1B2826}">
      <dgm:prSet/>
      <dgm:spPr/>
      <dgm:t>
        <a:bodyPr/>
        <a:lstStyle/>
        <a:p>
          <a:endParaRPr lang="fr-FR"/>
        </a:p>
      </dgm:t>
    </dgm:pt>
    <dgm:pt modelId="{9096DD63-E843-4A6B-8685-AA841A36D4D1}" type="sibTrans" cxnId="{151532F0-AB71-433F-8C45-F347BC1B282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90303C88-5CB7-486C-A0D5-777D5D0379F6}">
          <dgm:prSet phldrT="[Texte]" custT="1"/>
          <dgm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90303C88-5CB7-486C-A0D5-777D5D0379F6}">
          <dgm:prSet phldrT="[Texte]" custT="1"/>
          <dgm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𝑂_𝑡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FBB64C75-B6BE-4801-8F99-8E63AB0C96C0}" type="parTrans" cxnId="{21F1D38F-3568-421D-A702-F83DF8F6B88F}">
      <dgm:prSet/>
      <dgm:spPr/>
      <dgm:t>
        <a:bodyPr/>
        <a:lstStyle/>
        <a:p>
          <a:endParaRPr lang="fr-FR"/>
        </a:p>
      </dgm:t>
    </dgm:pt>
    <dgm:pt modelId="{33D98B0B-CE45-42B1-B127-C8ADAE04DC58}" type="sibTrans" cxnId="{21F1D38F-3568-421D-A702-F83DF8F6B88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AC57C1-8AAB-4C65-9378-38886BB88560}">
          <dgm:prSet phldrT="[Texte]" custT="1"/>
          <dgm:spPr>
            <a:solidFill>
              <a:srgbClr val="FFFFCC"/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4DAC57C1-8AAB-4C65-9378-38886BB88560}">
          <dgm:prSet phldrT="[Texte]" custT="1"/>
          <dgm:spPr>
            <a:solidFill>
              <a:srgbClr val="FFFFCC"/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𝑄_𝑡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A4EF8C94-1EE2-4ED0-96EF-D821350EC5DC}" type="parTrans" cxnId="{474ABBA2-8B39-496D-90EC-CF51235FDE6F}">
      <dgm:prSet/>
      <dgm:spPr/>
      <dgm:t>
        <a:bodyPr/>
        <a:lstStyle/>
        <a:p>
          <a:endParaRPr lang="fr-FR"/>
        </a:p>
      </dgm:t>
    </dgm:pt>
    <dgm:pt modelId="{B94432D0-31CD-4385-B1A8-01A7C0E4DC50}" type="sibTrans" cxnId="{474ABBA2-8B39-496D-90EC-CF51235FDE6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AF3D28EA-28CD-496A-A885-F1ADEAF9CCA5}">
          <dgm:prSet phldrT="[Texte]" custT="1"/>
          <dgm:spPr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F3D28EA-28CD-496A-A885-F1ADEAF9CCA5}">
          <dgm:prSet phldrT="[Texte]" custT="1"/>
          <dgm:spPr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𝐷_𝑡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336E706E-2267-4E4B-9FEA-74FF663A99EE}" type="parTrans" cxnId="{C3B7F40E-BEC4-4632-9FEC-0A803A8C361C}">
      <dgm:prSet/>
      <dgm:spPr/>
      <dgm:t>
        <a:bodyPr/>
        <a:lstStyle/>
        <a:p>
          <a:endParaRPr lang="fr-FR"/>
        </a:p>
      </dgm:t>
    </dgm:pt>
    <dgm:pt modelId="{833D8643-3839-4BF3-A166-F96703858E99}" type="sibTrans" cxnId="{C3B7F40E-BEC4-4632-9FEC-0A803A8C361C}">
      <dgm:prSet/>
      <dgm:spPr/>
      <dgm:t>
        <a:bodyPr/>
        <a:lstStyle/>
        <a:p>
          <a:endParaRPr lang="fr-FR"/>
        </a:p>
      </dgm:t>
    </dgm:pt>
    <dgm:pt modelId="{4D08519D-53AA-4BEB-81E4-93A360E826F0}" type="pres">
      <dgm:prSet presAssocID="{4510E90D-DCB1-46EE-906F-5FB1B653C1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40DD7A0-268A-4DF6-AE08-E52DACC6218D}" type="pres">
      <dgm:prSet presAssocID="{5B0C70C8-98E9-49AA-839A-5B41F4520B57}" presName="node" presStyleLbl="node1" presStyleIdx="0" presStyleCnt="5" custScaleX="27139" custScaleY="38404" custRadScaleRad="100172" custRadScaleInc="-105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AEE84F-F067-424F-AB61-19D742990DB3}" type="pres">
      <dgm:prSet presAssocID="{5B0C70C8-98E9-49AA-839A-5B41F4520B57}" presName="spNode" presStyleCnt="0"/>
      <dgm:spPr/>
    </dgm:pt>
    <dgm:pt modelId="{C417F899-648E-4ABE-957F-17886CAEBB9D}" type="pres">
      <dgm:prSet presAssocID="{691C4B66-9722-46A2-8DC2-811BD1FB5B31}" presName="sibTrans" presStyleLbl="sibTrans1D1" presStyleIdx="0" presStyleCnt="5"/>
      <dgm:spPr/>
      <dgm:t>
        <a:bodyPr/>
        <a:lstStyle/>
        <a:p>
          <a:endParaRPr lang="fr-FR"/>
        </a:p>
      </dgm:t>
    </dgm:pt>
    <dgm:pt modelId="{5854B721-6BA8-4F2F-A2D1-9A0F8EE85E76}" type="pres">
      <dgm:prSet presAssocID="{D56F4A57-9AE1-4E32-A042-E1A3AA85DA07}" presName="node" presStyleLbl="node1" presStyleIdx="1" presStyleCnt="5" custScaleX="25993" custScaleY="43348" custRadScaleRad="98869" custRadScaleInc="40402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C111E946-A0D0-4607-9E58-107CCE68CD06}" type="pres">
      <dgm:prSet presAssocID="{D56F4A57-9AE1-4E32-A042-E1A3AA85DA07}" presName="spNode" presStyleCnt="0"/>
      <dgm:spPr/>
    </dgm:pt>
    <dgm:pt modelId="{7CD582D9-61AE-4437-ACE9-69B8EF4698BD}" type="pres">
      <dgm:prSet presAssocID="{9096DD63-E843-4A6B-8685-AA841A36D4D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A06332B-4659-42C5-A3E8-ED693DF3960C}" type="pres">
      <dgm:prSet presAssocID="{90303C88-5CB7-486C-A0D5-777D5D0379F6}" presName="node" presStyleLbl="node1" presStyleIdx="2" presStyleCnt="5" custScaleX="19477" custScaleY="41053" custRadScaleRad="100172" custRadScaleInc="-10504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59F6440E-0C23-4B72-BB3D-8D145411AAA9}" type="pres">
      <dgm:prSet presAssocID="{90303C88-5CB7-486C-A0D5-777D5D0379F6}" presName="spNode" presStyleCnt="0"/>
      <dgm:spPr/>
    </dgm:pt>
    <dgm:pt modelId="{9F4A16B6-78F1-4C4E-951F-2EED29441E47}" type="pres">
      <dgm:prSet presAssocID="{33D98B0B-CE45-42B1-B127-C8ADAE04DC5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E47BA0B8-7CE9-4150-BD5B-C03160045D9A}" type="pres">
      <dgm:prSet presAssocID="{4DAC57C1-8AAB-4C65-9378-38886BB88560}" presName="node" presStyleLbl="node1" presStyleIdx="3" presStyleCnt="5" custScaleX="30817" custScaleY="48807" custRadScaleRad="96671" custRadScaleInc="51527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4112510C-C930-442D-9C4B-D80C122FE4D6}" type="pres">
      <dgm:prSet presAssocID="{4DAC57C1-8AAB-4C65-9378-38886BB88560}" presName="spNode" presStyleCnt="0"/>
      <dgm:spPr/>
    </dgm:pt>
    <dgm:pt modelId="{1CC4D790-0070-4DFC-9F94-F7A99221FD43}" type="pres">
      <dgm:prSet presAssocID="{B94432D0-31CD-4385-B1A8-01A7C0E4DC50}" presName="sibTrans" presStyleLbl="sibTrans1D1" presStyleIdx="3" presStyleCnt="5"/>
      <dgm:spPr/>
      <dgm:t>
        <a:bodyPr/>
        <a:lstStyle/>
        <a:p>
          <a:endParaRPr lang="fr-FR"/>
        </a:p>
      </dgm:t>
    </dgm:pt>
    <dgm:pt modelId="{822B4019-B961-4EEB-ACFE-9681C1435800}" type="pres">
      <dgm:prSet presAssocID="{AF3D28EA-28CD-496A-A885-F1ADEAF9CCA5}" presName="node" presStyleLbl="node1" presStyleIdx="4" presStyleCnt="5" custScaleX="36272" custScaleY="49404" custRadScaleRad="98330" custRadScaleInc="801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E4AE52C8-2C92-4384-AC4C-FA5DAFCEDF1C}" type="pres">
      <dgm:prSet presAssocID="{AF3D28EA-28CD-496A-A885-F1ADEAF9CCA5}" presName="spNode" presStyleCnt="0"/>
      <dgm:spPr/>
    </dgm:pt>
    <dgm:pt modelId="{AE4DF46D-8979-4C6D-A5F0-A8AA2D444E3A}" type="pres">
      <dgm:prSet presAssocID="{833D8643-3839-4BF3-A166-F96703858E99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5A31D860-72CC-476D-8D36-06CF1E7E6E92}" srcId="{4510E90D-DCB1-46EE-906F-5FB1B653C1ED}" destId="{5B0C70C8-98E9-49AA-839A-5B41F4520B57}" srcOrd="0" destOrd="0" parTransId="{2127B587-A092-4E41-AC62-9C3E6920FAA7}" sibTransId="{691C4B66-9722-46A2-8DC2-811BD1FB5B31}"/>
    <dgm:cxn modelId="{FB7AB2A7-6942-4959-945E-3413E62CEC12}" type="presOf" srcId="{90303C88-5CB7-486C-A0D5-777D5D0379F6}" destId="{CA06332B-4659-42C5-A3E8-ED693DF3960C}" srcOrd="0" destOrd="0" presId="urn:microsoft.com/office/officeart/2005/8/layout/cycle6"/>
    <dgm:cxn modelId="{151532F0-AB71-433F-8C45-F347BC1B2826}" srcId="{4510E90D-DCB1-46EE-906F-5FB1B653C1ED}" destId="{D56F4A57-9AE1-4E32-A042-E1A3AA85DA07}" srcOrd="1" destOrd="0" parTransId="{6AE6BE17-F0E6-4195-B836-7E375F7E334A}" sibTransId="{9096DD63-E843-4A6B-8685-AA841A36D4D1}"/>
    <dgm:cxn modelId="{D3FF5E0A-EFD3-4182-AF64-71D937DFB534}" type="presOf" srcId="{4DAC57C1-8AAB-4C65-9378-38886BB88560}" destId="{E47BA0B8-7CE9-4150-BD5B-C03160045D9A}" srcOrd="0" destOrd="0" presId="urn:microsoft.com/office/officeart/2005/8/layout/cycle6"/>
    <dgm:cxn modelId="{FFC1B35D-3E43-45FB-8385-655AA611B535}" type="presOf" srcId="{AF3D28EA-28CD-496A-A885-F1ADEAF9CCA5}" destId="{822B4019-B961-4EEB-ACFE-9681C1435800}" srcOrd="0" destOrd="0" presId="urn:microsoft.com/office/officeart/2005/8/layout/cycle6"/>
    <dgm:cxn modelId="{5275AC28-B2C0-48DD-A2CD-B98F33C8ED98}" type="presOf" srcId="{D56F4A57-9AE1-4E32-A042-E1A3AA85DA07}" destId="{5854B721-6BA8-4F2F-A2D1-9A0F8EE85E76}" srcOrd="0" destOrd="0" presId="urn:microsoft.com/office/officeart/2005/8/layout/cycle6"/>
    <dgm:cxn modelId="{D8C6DE47-B2F9-4BA3-9387-3EB0D829F81B}" type="presOf" srcId="{691C4B66-9722-46A2-8DC2-811BD1FB5B31}" destId="{C417F899-648E-4ABE-957F-17886CAEBB9D}" srcOrd="0" destOrd="0" presId="urn:microsoft.com/office/officeart/2005/8/layout/cycle6"/>
    <dgm:cxn modelId="{22E2480B-1962-4A16-8F3C-30BBB65CCBA7}" type="presOf" srcId="{B94432D0-31CD-4385-B1A8-01A7C0E4DC50}" destId="{1CC4D790-0070-4DFC-9F94-F7A99221FD43}" srcOrd="0" destOrd="0" presId="urn:microsoft.com/office/officeart/2005/8/layout/cycle6"/>
    <dgm:cxn modelId="{C3B7F40E-BEC4-4632-9FEC-0A803A8C361C}" srcId="{4510E90D-DCB1-46EE-906F-5FB1B653C1ED}" destId="{AF3D28EA-28CD-496A-A885-F1ADEAF9CCA5}" srcOrd="4" destOrd="0" parTransId="{336E706E-2267-4E4B-9FEA-74FF663A99EE}" sibTransId="{833D8643-3839-4BF3-A166-F96703858E99}"/>
    <dgm:cxn modelId="{6CDEEDDF-88B1-4F80-A0CF-37D253C14E1D}" type="presOf" srcId="{5B0C70C8-98E9-49AA-839A-5B41F4520B57}" destId="{F40DD7A0-268A-4DF6-AE08-E52DACC6218D}" srcOrd="0" destOrd="0" presId="urn:microsoft.com/office/officeart/2005/8/layout/cycle6"/>
    <dgm:cxn modelId="{474ABBA2-8B39-496D-90EC-CF51235FDE6F}" srcId="{4510E90D-DCB1-46EE-906F-5FB1B653C1ED}" destId="{4DAC57C1-8AAB-4C65-9378-38886BB88560}" srcOrd="3" destOrd="0" parTransId="{A4EF8C94-1EE2-4ED0-96EF-D821350EC5DC}" sibTransId="{B94432D0-31CD-4385-B1A8-01A7C0E4DC50}"/>
    <dgm:cxn modelId="{1654B8F0-1D79-47A7-B8F1-BDE98B67E95A}" type="presOf" srcId="{4510E90D-DCB1-46EE-906F-5FB1B653C1ED}" destId="{4D08519D-53AA-4BEB-81E4-93A360E826F0}" srcOrd="0" destOrd="0" presId="urn:microsoft.com/office/officeart/2005/8/layout/cycle6"/>
    <dgm:cxn modelId="{60B72AEF-45E0-4BB0-A929-0C46A00FA73D}" type="presOf" srcId="{833D8643-3839-4BF3-A166-F96703858E99}" destId="{AE4DF46D-8979-4C6D-A5F0-A8AA2D444E3A}" srcOrd="0" destOrd="0" presId="urn:microsoft.com/office/officeart/2005/8/layout/cycle6"/>
    <dgm:cxn modelId="{21F1D38F-3568-421D-A702-F83DF8F6B88F}" srcId="{4510E90D-DCB1-46EE-906F-5FB1B653C1ED}" destId="{90303C88-5CB7-486C-A0D5-777D5D0379F6}" srcOrd="2" destOrd="0" parTransId="{FBB64C75-B6BE-4801-8F99-8E63AB0C96C0}" sibTransId="{33D98B0B-CE45-42B1-B127-C8ADAE04DC58}"/>
    <dgm:cxn modelId="{5E1D73D8-F793-4143-A6A1-528C41D87363}" type="presOf" srcId="{9096DD63-E843-4A6B-8685-AA841A36D4D1}" destId="{7CD582D9-61AE-4437-ACE9-69B8EF4698BD}" srcOrd="0" destOrd="0" presId="urn:microsoft.com/office/officeart/2005/8/layout/cycle6"/>
    <dgm:cxn modelId="{387B7896-2E10-4785-8A0A-0AA375048AA7}" type="presOf" srcId="{33D98B0B-CE45-42B1-B127-C8ADAE04DC58}" destId="{9F4A16B6-78F1-4C4E-951F-2EED29441E47}" srcOrd="0" destOrd="0" presId="urn:microsoft.com/office/officeart/2005/8/layout/cycle6"/>
    <dgm:cxn modelId="{B6143F3A-2B80-46BF-9DC6-594DDF9367E1}" type="presParOf" srcId="{4D08519D-53AA-4BEB-81E4-93A360E826F0}" destId="{F40DD7A0-268A-4DF6-AE08-E52DACC6218D}" srcOrd="0" destOrd="0" presId="urn:microsoft.com/office/officeart/2005/8/layout/cycle6"/>
    <dgm:cxn modelId="{346E14C0-586C-4C72-BD0C-83686BF5ED6B}" type="presParOf" srcId="{4D08519D-53AA-4BEB-81E4-93A360E826F0}" destId="{67AEE84F-F067-424F-AB61-19D742990DB3}" srcOrd="1" destOrd="0" presId="urn:microsoft.com/office/officeart/2005/8/layout/cycle6"/>
    <dgm:cxn modelId="{7A87A42E-9ED2-4D94-AA8D-6F17A71DF79B}" type="presParOf" srcId="{4D08519D-53AA-4BEB-81E4-93A360E826F0}" destId="{C417F899-648E-4ABE-957F-17886CAEBB9D}" srcOrd="2" destOrd="0" presId="urn:microsoft.com/office/officeart/2005/8/layout/cycle6"/>
    <dgm:cxn modelId="{3C083922-4DD3-4FC9-BD4B-0A13FDF8F3B3}" type="presParOf" srcId="{4D08519D-53AA-4BEB-81E4-93A360E826F0}" destId="{5854B721-6BA8-4F2F-A2D1-9A0F8EE85E76}" srcOrd="3" destOrd="0" presId="urn:microsoft.com/office/officeart/2005/8/layout/cycle6"/>
    <dgm:cxn modelId="{2937ED2C-1951-49C6-901B-984D2D1CFDC1}" type="presParOf" srcId="{4D08519D-53AA-4BEB-81E4-93A360E826F0}" destId="{C111E946-A0D0-4607-9E58-107CCE68CD06}" srcOrd="4" destOrd="0" presId="urn:microsoft.com/office/officeart/2005/8/layout/cycle6"/>
    <dgm:cxn modelId="{5A9BBF73-34F1-4306-B5D3-E71F05DD463E}" type="presParOf" srcId="{4D08519D-53AA-4BEB-81E4-93A360E826F0}" destId="{7CD582D9-61AE-4437-ACE9-69B8EF4698BD}" srcOrd="5" destOrd="0" presId="urn:microsoft.com/office/officeart/2005/8/layout/cycle6"/>
    <dgm:cxn modelId="{CA661762-683D-41EE-B230-AA109C336898}" type="presParOf" srcId="{4D08519D-53AA-4BEB-81E4-93A360E826F0}" destId="{CA06332B-4659-42C5-A3E8-ED693DF3960C}" srcOrd="6" destOrd="0" presId="urn:microsoft.com/office/officeart/2005/8/layout/cycle6"/>
    <dgm:cxn modelId="{60C6FBEB-0436-4CCB-86E4-E1D080B1502B}" type="presParOf" srcId="{4D08519D-53AA-4BEB-81E4-93A360E826F0}" destId="{59F6440E-0C23-4B72-BB3D-8D145411AAA9}" srcOrd="7" destOrd="0" presId="urn:microsoft.com/office/officeart/2005/8/layout/cycle6"/>
    <dgm:cxn modelId="{8311F9D1-B71C-4030-9FC0-DE7CF4C5F4ED}" type="presParOf" srcId="{4D08519D-53AA-4BEB-81E4-93A360E826F0}" destId="{9F4A16B6-78F1-4C4E-951F-2EED29441E47}" srcOrd="8" destOrd="0" presId="urn:microsoft.com/office/officeart/2005/8/layout/cycle6"/>
    <dgm:cxn modelId="{8AFD5E19-98EE-4155-BA4A-BF91CF5206AB}" type="presParOf" srcId="{4D08519D-53AA-4BEB-81E4-93A360E826F0}" destId="{E47BA0B8-7CE9-4150-BD5B-C03160045D9A}" srcOrd="9" destOrd="0" presId="urn:microsoft.com/office/officeart/2005/8/layout/cycle6"/>
    <dgm:cxn modelId="{3F0A36A0-AED8-4304-97C5-7323BF7B764B}" type="presParOf" srcId="{4D08519D-53AA-4BEB-81E4-93A360E826F0}" destId="{4112510C-C930-442D-9C4B-D80C122FE4D6}" srcOrd="10" destOrd="0" presId="urn:microsoft.com/office/officeart/2005/8/layout/cycle6"/>
    <dgm:cxn modelId="{782097EC-7E69-421D-8791-EA8F8452E270}" type="presParOf" srcId="{4D08519D-53AA-4BEB-81E4-93A360E826F0}" destId="{1CC4D790-0070-4DFC-9F94-F7A99221FD43}" srcOrd="11" destOrd="0" presId="urn:microsoft.com/office/officeart/2005/8/layout/cycle6"/>
    <dgm:cxn modelId="{E4A97381-B7B0-4991-9E8E-12448929F2AE}" type="presParOf" srcId="{4D08519D-53AA-4BEB-81E4-93A360E826F0}" destId="{822B4019-B961-4EEB-ACFE-9681C1435800}" srcOrd="12" destOrd="0" presId="urn:microsoft.com/office/officeart/2005/8/layout/cycle6"/>
    <dgm:cxn modelId="{70DDB795-964D-4B55-A23A-F15B2BF87CA6}" type="presParOf" srcId="{4D08519D-53AA-4BEB-81E4-93A360E826F0}" destId="{E4AE52C8-2C92-4384-AC4C-FA5DAFCEDF1C}" srcOrd="13" destOrd="0" presId="urn:microsoft.com/office/officeart/2005/8/layout/cycle6"/>
    <dgm:cxn modelId="{75BB6E6D-4821-4EDF-B0A5-604A8901523C}" type="presParOf" srcId="{4D08519D-53AA-4BEB-81E4-93A360E826F0}" destId="{AE4DF46D-8979-4C6D-A5F0-A8AA2D444E3A}" srcOrd="14" destOrd="0" presId="urn:microsoft.com/office/officeart/2005/8/layout/cycle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0E90D-DCB1-46EE-906F-5FB1B653C1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B0C70C8-98E9-49AA-839A-5B41F4520B57}">
      <dgm:prSet phldrT="[Texte]" custT="1"/>
      <dgm:spPr>
        <a:blipFill>
          <a:blip xmlns:r="http://schemas.openxmlformats.org/officeDocument/2006/relationships" r:embed="rId1"/>
          <a:stretch>
            <a:fillRect t="-26667" r="-36364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127B587-A092-4E41-AC62-9C3E6920FAA7}" type="parTrans" cxnId="{5A31D860-72CC-476D-8D36-06CF1E7E6E92}">
      <dgm:prSet/>
      <dgm:spPr/>
      <dgm:t>
        <a:bodyPr/>
        <a:lstStyle/>
        <a:p>
          <a:endParaRPr lang="fr-FR"/>
        </a:p>
      </dgm:t>
    </dgm:pt>
    <dgm:pt modelId="{691C4B66-9722-46A2-8DC2-811BD1FB5B31}" type="sibTrans" cxnId="{5A31D860-72CC-476D-8D36-06CF1E7E6E92}">
      <dgm:prSet/>
      <dgm:spPr/>
      <dgm:t>
        <a:bodyPr/>
        <a:lstStyle/>
        <a:p>
          <a:endParaRPr lang="fr-FR"/>
        </a:p>
      </dgm:t>
    </dgm:pt>
    <dgm:pt modelId="{D56F4A57-9AE1-4E32-A042-E1A3AA85DA07}">
      <dgm:prSet phldrT="[Texte]" custT="1"/>
      <dgm:spPr>
        <a:blipFill>
          <a:blip xmlns:r="http://schemas.openxmlformats.org/officeDocument/2006/relationships" r:embed="rId2"/>
          <a:stretch>
            <a:fillRect t="-17647" r="-37500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AE6BE17-F0E6-4195-B836-7E375F7E334A}" type="parTrans" cxnId="{151532F0-AB71-433F-8C45-F347BC1B2826}">
      <dgm:prSet/>
      <dgm:spPr/>
      <dgm:t>
        <a:bodyPr/>
        <a:lstStyle/>
        <a:p>
          <a:endParaRPr lang="fr-FR"/>
        </a:p>
      </dgm:t>
    </dgm:pt>
    <dgm:pt modelId="{9096DD63-E843-4A6B-8685-AA841A36D4D1}" type="sibTrans" cxnId="{151532F0-AB71-433F-8C45-F347BC1B2826}">
      <dgm:prSet/>
      <dgm:spPr/>
      <dgm:t>
        <a:bodyPr/>
        <a:lstStyle/>
        <a:p>
          <a:endParaRPr lang="fr-FR"/>
        </a:p>
      </dgm:t>
    </dgm:pt>
    <dgm:pt modelId="{90303C88-5CB7-486C-A0D5-777D5D0379F6}">
      <dgm:prSet phldrT="[Texte]" custT="1"/>
      <dgm:spPr>
        <a:blipFill>
          <a:blip xmlns:r="http://schemas.openxmlformats.org/officeDocument/2006/relationships" r:embed="rId3"/>
          <a:stretch>
            <a:fillRect t="-21875" r="-95833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BB64C75-B6BE-4801-8F99-8E63AB0C96C0}" type="parTrans" cxnId="{21F1D38F-3568-421D-A702-F83DF8F6B88F}">
      <dgm:prSet/>
      <dgm:spPr/>
      <dgm:t>
        <a:bodyPr/>
        <a:lstStyle/>
        <a:p>
          <a:endParaRPr lang="fr-FR"/>
        </a:p>
      </dgm:t>
    </dgm:pt>
    <dgm:pt modelId="{33D98B0B-CE45-42B1-B127-C8ADAE04DC58}" type="sibTrans" cxnId="{21F1D38F-3568-421D-A702-F83DF8F6B88F}">
      <dgm:prSet/>
      <dgm:spPr/>
      <dgm:t>
        <a:bodyPr/>
        <a:lstStyle/>
        <a:p>
          <a:endParaRPr lang="fr-FR"/>
        </a:p>
      </dgm:t>
    </dgm:pt>
    <dgm:pt modelId="{4DAC57C1-8AAB-4C65-9378-38886BB88560}">
      <dgm:prSet phldrT="[Texte]" custT="1"/>
      <dgm:spPr>
        <a:blipFill>
          <a:blip xmlns:r="http://schemas.openxmlformats.org/officeDocument/2006/relationships" r:embed="rId4"/>
          <a:stretch>
            <a:fillRect t="-15789" r="-35135" b="-2632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EF8C94-1EE2-4ED0-96EF-D821350EC5DC}" type="parTrans" cxnId="{474ABBA2-8B39-496D-90EC-CF51235FDE6F}">
      <dgm:prSet/>
      <dgm:spPr/>
      <dgm:t>
        <a:bodyPr/>
        <a:lstStyle/>
        <a:p>
          <a:endParaRPr lang="fr-FR"/>
        </a:p>
      </dgm:t>
    </dgm:pt>
    <dgm:pt modelId="{B94432D0-31CD-4385-B1A8-01A7C0E4DC50}" type="sibTrans" cxnId="{474ABBA2-8B39-496D-90EC-CF51235FDE6F}">
      <dgm:prSet/>
      <dgm:spPr/>
      <dgm:t>
        <a:bodyPr/>
        <a:lstStyle/>
        <a:p>
          <a:endParaRPr lang="fr-FR"/>
        </a:p>
      </dgm:t>
    </dgm:pt>
    <dgm:pt modelId="{AF3D28EA-28CD-496A-A885-F1ADEAF9CCA5}">
      <dgm:prSet phldrT="[Texte]" custT="1"/>
      <dgm:spPr>
        <a:blipFill>
          <a:blip xmlns:r="http://schemas.openxmlformats.org/officeDocument/2006/relationships" r:embed="rId5"/>
          <a:stretch>
            <a:fillRect t="-7692" r="-16279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36E706E-2267-4E4B-9FEA-74FF663A99EE}" type="parTrans" cxnId="{C3B7F40E-BEC4-4632-9FEC-0A803A8C361C}">
      <dgm:prSet/>
      <dgm:spPr/>
      <dgm:t>
        <a:bodyPr/>
        <a:lstStyle/>
        <a:p>
          <a:endParaRPr lang="fr-FR"/>
        </a:p>
      </dgm:t>
    </dgm:pt>
    <dgm:pt modelId="{833D8643-3839-4BF3-A166-F96703858E99}" type="sibTrans" cxnId="{C3B7F40E-BEC4-4632-9FEC-0A803A8C361C}">
      <dgm:prSet/>
      <dgm:spPr/>
      <dgm:t>
        <a:bodyPr/>
        <a:lstStyle/>
        <a:p>
          <a:endParaRPr lang="fr-FR"/>
        </a:p>
      </dgm:t>
    </dgm:pt>
    <dgm:pt modelId="{4D08519D-53AA-4BEB-81E4-93A360E826F0}" type="pres">
      <dgm:prSet presAssocID="{4510E90D-DCB1-46EE-906F-5FB1B653C1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40DD7A0-268A-4DF6-AE08-E52DACC6218D}" type="pres">
      <dgm:prSet presAssocID="{5B0C70C8-98E9-49AA-839A-5B41F4520B57}" presName="node" presStyleLbl="node1" presStyleIdx="0" presStyleCnt="5" custScaleX="27139" custScaleY="38404" custRadScaleRad="100172" custRadScaleInc="-105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AEE84F-F067-424F-AB61-19D742990DB3}" type="pres">
      <dgm:prSet presAssocID="{5B0C70C8-98E9-49AA-839A-5B41F4520B57}" presName="spNode" presStyleCnt="0"/>
      <dgm:spPr/>
    </dgm:pt>
    <dgm:pt modelId="{C417F899-648E-4ABE-957F-17886CAEBB9D}" type="pres">
      <dgm:prSet presAssocID="{691C4B66-9722-46A2-8DC2-811BD1FB5B31}" presName="sibTrans" presStyleLbl="sibTrans1D1" presStyleIdx="0" presStyleCnt="5"/>
      <dgm:spPr/>
      <dgm:t>
        <a:bodyPr/>
        <a:lstStyle/>
        <a:p>
          <a:endParaRPr lang="fr-FR"/>
        </a:p>
      </dgm:t>
    </dgm:pt>
    <dgm:pt modelId="{5854B721-6BA8-4F2F-A2D1-9A0F8EE85E76}" type="pres">
      <dgm:prSet presAssocID="{D56F4A57-9AE1-4E32-A042-E1A3AA85DA07}" presName="node" presStyleLbl="node1" presStyleIdx="1" presStyleCnt="5" custScaleX="25993" custScaleY="43348" custRadScaleRad="98869" custRadScaleInc="40402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C111E946-A0D0-4607-9E58-107CCE68CD06}" type="pres">
      <dgm:prSet presAssocID="{D56F4A57-9AE1-4E32-A042-E1A3AA85DA07}" presName="spNode" presStyleCnt="0"/>
      <dgm:spPr/>
    </dgm:pt>
    <dgm:pt modelId="{7CD582D9-61AE-4437-ACE9-69B8EF4698BD}" type="pres">
      <dgm:prSet presAssocID="{9096DD63-E843-4A6B-8685-AA841A36D4D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A06332B-4659-42C5-A3E8-ED693DF3960C}" type="pres">
      <dgm:prSet presAssocID="{90303C88-5CB7-486C-A0D5-777D5D0379F6}" presName="node" presStyleLbl="node1" presStyleIdx="2" presStyleCnt="5" custScaleX="19477" custScaleY="41053" custRadScaleRad="100172" custRadScaleInc="-10504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59F6440E-0C23-4B72-BB3D-8D145411AAA9}" type="pres">
      <dgm:prSet presAssocID="{90303C88-5CB7-486C-A0D5-777D5D0379F6}" presName="spNode" presStyleCnt="0"/>
      <dgm:spPr/>
    </dgm:pt>
    <dgm:pt modelId="{9F4A16B6-78F1-4C4E-951F-2EED29441E47}" type="pres">
      <dgm:prSet presAssocID="{33D98B0B-CE45-42B1-B127-C8ADAE04DC5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E47BA0B8-7CE9-4150-BD5B-C03160045D9A}" type="pres">
      <dgm:prSet presAssocID="{4DAC57C1-8AAB-4C65-9378-38886BB88560}" presName="node" presStyleLbl="node1" presStyleIdx="3" presStyleCnt="5" custScaleX="30817" custScaleY="48807" custRadScaleRad="96671" custRadScaleInc="51527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4112510C-C930-442D-9C4B-D80C122FE4D6}" type="pres">
      <dgm:prSet presAssocID="{4DAC57C1-8AAB-4C65-9378-38886BB88560}" presName="spNode" presStyleCnt="0"/>
      <dgm:spPr/>
    </dgm:pt>
    <dgm:pt modelId="{1CC4D790-0070-4DFC-9F94-F7A99221FD43}" type="pres">
      <dgm:prSet presAssocID="{B94432D0-31CD-4385-B1A8-01A7C0E4DC50}" presName="sibTrans" presStyleLbl="sibTrans1D1" presStyleIdx="3" presStyleCnt="5"/>
      <dgm:spPr/>
      <dgm:t>
        <a:bodyPr/>
        <a:lstStyle/>
        <a:p>
          <a:endParaRPr lang="fr-FR"/>
        </a:p>
      </dgm:t>
    </dgm:pt>
    <dgm:pt modelId="{822B4019-B961-4EEB-ACFE-9681C1435800}" type="pres">
      <dgm:prSet presAssocID="{AF3D28EA-28CD-496A-A885-F1ADEAF9CCA5}" presName="node" presStyleLbl="node1" presStyleIdx="4" presStyleCnt="5" custScaleX="36272" custScaleY="49404" custRadScaleRad="98330" custRadScaleInc="801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E4AE52C8-2C92-4384-AC4C-FA5DAFCEDF1C}" type="pres">
      <dgm:prSet presAssocID="{AF3D28EA-28CD-496A-A885-F1ADEAF9CCA5}" presName="spNode" presStyleCnt="0"/>
      <dgm:spPr/>
    </dgm:pt>
    <dgm:pt modelId="{AE4DF46D-8979-4C6D-A5F0-A8AA2D444E3A}" type="pres">
      <dgm:prSet presAssocID="{833D8643-3839-4BF3-A166-F96703858E99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5A31D860-72CC-476D-8D36-06CF1E7E6E92}" srcId="{4510E90D-DCB1-46EE-906F-5FB1B653C1ED}" destId="{5B0C70C8-98E9-49AA-839A-5B41F4520B57}" srcOrd="0" destOrd="0" parTransId="{2127B587-A092-4E41-AC62-9C3E6920FAA7}" sibTransId="{691C4B66-9722-46A2-8DC2-811BD1FB5B31}"/>
    <dgm:cxn modelId="{FB7AB2A7-6942-4959-945E-3413E62CEC12}" type="presOf" srcId="{90303C88-5CB7-486C-A0D5-777D5D0379F6}" destId="{CA06332B-4659-42C5-A3E8-ED693DF3960C}" srcOrd="0" destOrd="0" presId="urn:microsoft.com/office/officeart/2005/8/layout/cycle6"/>
    <dgm:cxn modelId="{151532F0-AB71-433F-8C45-F347BC1B2826}" srcId="{4510E90D-DCB1-46EE-906F-5FB1B653C1ED}" destId="{D56F4A57-9AE1-4E32-A042-E1A3AA85DA07}" srcOrd="1" destOrd="0" parTransId="{6AE6BE17-F0E6-4195-B836-7E375F7E334A}" sibTransId="{9096DD63-E843-4A6B-8685-AA841A36D4D1}"/>
    <dgm:cxn modelId="{D3FF5E0A-EFD3-4182-AF64-71D937DFB534}" type="presOf" srcId="{4DAC57C1-8AAB-4C65-9378-38886BB88560}" destId="{E47BA0B8-7CE9-4150-BD5B-C03160045D9A}" srcOrd="0" destOrd="0" presId="urn:microsoft.com/office/officeart/2005/8/layout/cycle6"/>
    <dgm:cxn modelId="{FFC1B35D-3E43-45FB-8385-655AA611B535}" type="presOf" srcId="{AF3D28EA-28CD-496A-A885-F1ADEAF9CCA5}" destId="{822B4019-B961-4EEB-ACFE-9681C1435800}" srcOrd="0" destOrd="0" presId="urn:microsoft.com/office/officeart/2005/8/layout/cycle6"/>
    <dgm:cxn modelId="{5275AC28-B2C0-48DD-A2CD-B98F33C8ED98}" type="presOf" srcId="{D56F4A57-9AE1-4E32-A042-E1A3AA85DA07}" destId="{5854B721-6BA8-4F2F-A2D1-9A0F8EE85E76}" srcOrd="0" destOrd="0" presId="urn:microsoft.com/office/officeart/2005/8/layout/cycle6"/>
    <dgm:cxn modelId="{D8C6DE47-B2F9-4BA3-9387-3EB0D829F81B}" type="presOf" srcId="{691C4B66-9722-46A2-8DC2-811BD1FB5B31}" destId="{C417F899-648E-4ABE-957F-17886CAEBB9D}" srcOrd="0" destOrd="0" presId="urn:microsoft.com/office/officeart/2005/8/layout/cycle6"/>
    <dgm:cxn modelId="{22E2480B-1962-4A16-8F3C-30BBB65CCBA7}" type="presOf" srcId="{B94432D0-31CD-4385-B1A8-01A7C0E4DC50}" destId="{1CC4D790-0070-4DFC-9F94-F7A99221FD43}" srcOrd="0" destOrd="0" presId="urn:microsoft.com/office/officeart/2005/8/layout/cycle6"/>
    <dgm:cxn modelId="{C3B7F40E-BEC4-4632-9FEC-0A803A8C361C}" srcId="{4510E90D-DCB1-46EE-906F-5FB1B653C1ED}" destId="{AF3D28EA-28CD-496A-A885-F1ADEAF9CCA5}" srcOrd="4" destOrd="0" parTransId="{336E706E-2267-4E4B-9FEA-74FF663A99EE}" sibTransId="{833D8643-3839-4BF3-A166-F96703858E99}"/>
    <dgm:cxn modelId="{6CDEEDDF-88B1-4F80-A0CF-37D253C14E1D}" type="presOf" srcId="{5B0C70C8-98E9-49AA-839A-5B41F4520B57}" destId="{F40DD7A0-268A-4DF6-AE08-E52DACC6218D}" srcOrd="0" destOrd="0" presId="urn:microsoft.com/office/officeart/2005/8/layout/cycle6"/>
    <dgm:cxn modelId="{474ABBA2-8B39-496D-90EC-CF51235FDE6F}" srcId="{4510E90D-DCB1-46EE-906F-5FB1B653C1ED}" destId="{4DAC57C1-8AAB-4C65-9378-38886BB88560}" srcOrd="3" destOrd="0" parTransId="{A4EF8C94-1EE2-4ED0-96EF-D821350EC5DC}" sibTransId="{B94432D0-31CD-4385-B1A8-01A7C0E4DC50}"/>
    <dgm:cxn modelId="{1654B8F0-1D79-47A7-B8F1-BDE98B67E95A}" type="presOf" srcId="{4510E90D-DCB1-46EE-906F-5FB1B653C1ED}" destId="{4D08519D-53AA-4BEB-81E4-93A360E826F0}" srcOrd="0" destOrd="0" presId="urn:microsoft.com/office/officeart/2005/8/layout/cycle6"/>
    <dgm:cxn modelId="{60B72AEF-45E0-4BB0-A929-0C46A00FA73D}" type="presOf" srcId="{833D8643-3839-4BF3-A166-F96703858E99}" destId="{AE4DF46D-8979-4C6D-A5F0-A8AA2D444E3A}" srcOrd="0" destOrd="0" presId="urn:microsoft.com/office/officeart/2005/8/layout/cycle6"/>
    <dgm:cxn modelId="{21F1D38F-3568-421D-A702-F83DF8F6B88F}" srcId="{4510E90D-DCB1-46EE-906F-5FB1B653C1ED}" destId="{90303C88-5CB7-486C-A0D5-777D5D0379F6}" srcOrd="2" destOrd="0" parTransId="{FBB64C75-B6BE-4801-8F99-8E63AB0C96C0}" sibTransId="{33D98B0B-CE45-42B1-B127-C8ADAE04DC58}"/>
    <dgm:cxn modelId="{5E1D73D8-F793-4143-A6A1-528C41D87363}" type="presOf" srcId="{9096DD63-E843-4A6B-8685-AA841A36D4D1}" destId="{7CD582D9-61AE-4437-ACE9-69B8EF4698BD}" srcOrd="0" destOrd="0" presId="urn:microsoft.com/office/officeart/2005/8/layout/cycle6"/>
    <dgm:cxn modelId="{387B7896-2E10-4785-8A0A-0AA375048AA7}" type="presOf" srcId="{33D98B0B-CE45-42B1-B127-C8ADAE04DC58}" destId="{9F4A16B6-78F1-4C4E-951F-2EED29441E47}" srcOrd="0" destOrd="0" presId="urn:microsoft.com/office/officeart/2005/8/layout/cycle6"/>
    <dgm:cxn modelId="{B6143F3A-2B80-46BF-9DC6-594DDF9367E1}" type="presParOf" srcId="{4D08519D-53AA-4BEB-81E4-93A360E826F0}" destId="{F40DD7A0-268A-4DF6-AE08-E52DACC6218D}" srcOrd="0" destOrd="0" presId="urn:microsoft.com/office/officeart/2005/8/layout/cycle6"/>
    <dgm:cxn modelId="{346E14C0-586C-4C72-BD0C-83686BF5ED6B}" type="presParOf" srcId="{4D08519D-53AA-4BEB-81E4-93A360E826F0}" destId="{67AEE84F-F067-424F-AB61-19D742990DB3}" srcOrd="1" destOrd="0" presId="urn:microsoft.com/office/officeart/2005/8/layout/cycle6"/>
    <dgm:cxn modelId="{7A87A42E-9ED2-4D94-AA8D-6F17A71DF79B}" type="presParOf" srcId="{4D08519D-53AA-4BEB-81E4-93A360E826F0}" destId="{C417F899-648E-4ABE-957F-17886CAEBB9D}" srcOrd="2" destOrd="0" presId="urn:microsoft.com/office/officeart/2005/8/layout/cycle6"/>
    <dgm:cxn modelId="{3C083922-4DD3-4FC9-BD4B-0A13FDF8F3B3}" type="presParOf" srcId="{4D08519D-53AA-4BEB-81E4-93A360E826F0}" destId="{5854B721-6BA8-4F2F-A2D1-9A0F8EE85E76}" srcOrd="3" destOrd="0" presId="urn:microsoft.com/office/officeart/2005/8/layout/cycle6"/>
    <dgm:cxn modelId="{2937ED2C-1951-49C6-901B-984D2D1CFDC1}" type="presParOf" srcId="{4D08519D-53AA-4BEB-81E4-93A360E826F0}" destId="{C111E946-A0D0-4607-9E58-107CCE68CD06}" srcOrd="4" destOrd="0" presId="urn:microsoft.com/office/officeart/2005/8/layout/cycle6"/>
    <dgm:cxn modelId="{5A9BBF73-34F1-4306-B5D3-E71F05DD463E}" type="presParOf" srcId="{4D08519D-53AA-4BEB-81E4-93A360E826F0}" destId="{7CD582D9-61AE-4437-ACE9-69B8EF4698BD}" srcOrd="5" destOrd="0" presId="urn:microsoft.com/office/officeart/2005/8/layout/cycle6"/>
    <dgm:cxn modelId="{CA661762-683D-41EE-B230-AA109C336898}" type="presParOf" srcId="{4D08519D-53AA-4BEB-81E4-93A360E826F0}" destId="{CA06332B-4659-42C5-A3E8-ED693DF3960C}" srcOrd="6" destOrd="0" presId="urn:microsoft.com/office/officeart/2005/8/layout/cycle6"/>
    <dgm:cxn modelId="{60C6FBEB-0436-4CCB-86E4-E1D080B1502B}" type="presParOf" srcId="{4D08519D-53AA-4BEB-81E4-93A360E826F0}" destId="{59F6440E-0C23-4B72-BB3D-8D145411AAA9}" srcOrd="7" destOrd="0" presId="urn:microsoft.com/office/officeart/2005/8/layout/cycle6"/>
    <dgm:cxn modelId="{8311F9D1-B71C-4030-9FC0-DE7CF4C5F4ED}" type="presParOf" srcId="{4D08519D-53AA-4BEB-81E4-93A360E826F0}" destId="{9F4A16B6-78F1-4C4E-951F-2EED29441E47}" srcOrd="8" destOrd="0" presId="urn:microsoft.com/office/officeart/2005/8/layout/cycle6"/>
    <dgm:cxn modelId="{8AFD5E19-98EE-4155-BA4A-BF91CF5206AB}" type="presParOf" srcId="{4D08519D-53AA-4BEB-81E4-93A360E826F0}" destId="{E47BA0B8-7CE9-4150-BD5B-C03160045D9A}" srcOrd="9" destOrd="0" presId="urn:microsoft.com/office/officeart/2005/8/layout/cycle6"/>
    <dgm:cxn modelId="{3F0A36A0-AED8-4304-97C5-7323BF7B764B}" type="presParOf" srcId="{4D08519D-53AA-4BEB-81E4-93A360E826F0}" destId="{4112510C-C930-442D-9C4B-D80C122FE4D6}" srcOrd="10" destOrd="0" presId="urn:microsoft.com/office/officeart/2005/8/layout/cycle6"/>
    <dgm:cxn modelId="{782097EC-7E69-421D-8791-EA8F8452E270}" type="presParOf" srcId="{4D08519D-53AA-4BEB-81E4-93A360E826F0}" destId="{1CC4D790-0070-4DFC-9F94-F7A99221FD43}" srcOrd="11" destOrd="0" presId="urn:microsoft.com/office/officeart/2005/8/layout/cycle6"/>
    <dgm:cxn modelId="{E4A97381-B7B0-4991-9E8E-12448929F2AE}" type="presParOf" srcId="{4D08519D-53AA-4BEB-81E4-93A360E826F0}" destId="{822B4019-B961-4EEB-ACFE-9681C1435800}" srcOrd="12" destOrd="0" presId="urn:microsoft.com/office/officeart/2005/8/layout/cycle6"/>
    <dgm:cxn modelId="{70DDB795-964D-4B55-A23A-F15B2BF87CA6}" type="presParOf" srcId="{4D08519D-53AA-4BEB-81E4-93A360E826F0}" destId="{E4AE52C8-2C92-4384-AC4C-FA5DAFCEDF1C}" srcOrd="13" destOrd="0" presId="urn:microsoft.com/office/officeart/2005/8/layout/cycle6"/>
    <dgm:cxn modelId="{75BB6E6D-4821-4EDF-B0A5-604A8901523C}" type="presParOf" srcId="{4D08519D-53AA-4BEB-81E4-93A360E826F0}" destId="{AE4DF46D-8979-4C6D-A5F0-A8AA2D444E3A}" srcOrd="14" destOrd="0" presId="urn:microsoft.com/office/officeart/2005/8/layout/cycle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DD7A0-268A-4DF6-AE08-E52DACC6218D}">
      <dsp:nvSpPr>
        <dsp:cNvPr id="0" name=""/>
        <dsp:cNvSpPr/>
      </dsp:nvSpPr>
      <dsp:spPr>
        <a:xfrm>
          <a:off x="1360399" y="67743"/>
          <a:ext cx="182824" cy="168163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1368608" y="75952"/>
        <a:ext cx="166406" cy="151745"/>
      </dsp:txXfrm>
    </dsp:sp>
    <dsp:sp modelId="{C417F899-648E-4ABE-957F-17886CAEBB9D}">
      <dsp:nvSpPr>
        <dsp:cNvPr id="0" name=""/>
        <dsp:cNvSpPr/>
      </dsp:nvSpPr>
      <dsp:spPr>
        <a:xfrm>
          <a:off x="604486" y="150253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948922" y="3121"/>
              </a:moveTo>
              <a:arcTo wR="875077" hR="875077" stAng="16490447" swAng="42054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4B721-6BA8-4F2F-A2D1-9A0F8EE85E76}">
      <dsp:nvSpPr>
        <dsp:cNvPr id="0" name=""/>
        <dsp:cNvSpPr/>
      </dsp:nvSpPr>
      <dsp:spPr>
        <a:xfrm>
          <a:off x="2258926" y="807706"/>
          <a:ext cx="175104" cy="189811"/>
        </a:xfrm>
        <a:prstGeom prst="flowChartConnector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2284569" y="835503"/>
        <a:ext cx="123818" cy="134217"/>
      </dsp:txXfrm>
    </dsp:sp>
    <dsp:sp modelId="{7CD582D9-61AE-4437-ACE9-69B8EF4698BD}">
      <dsp:nvSpPr>
        <dsp:cNvPr id="0" name=""/>
        <dsp:cNvSpPr/>
      </dsp:nvSpPr>
      <dsp:spPr>
        <a:xfrm>
          <a:off x="605857" y="163942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749475" y="840619"/>
              </a:moveTo>
              <a:arcTo wR="875077" hR="875077" stAng="21464598" swAng="2795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6332B-4659-42C5-A3E8-ED693DF3960C}">
      <dsp:nvSpPr>
        <dsp:cNvPr id="0" name=""/>
        <dsp:cNvSpPr/>
      </dsp:nvSpPr>
      <dsp:spPr>
        <a:xfrm>
          <a:off x="1970700" y="1623498"/>
          <a:ext cx="131208" cy="179762"/>
        </a:xfrm>
        <a:prstGeom prst="flowChartConnector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1989915" y="1649824"/>
        <a:ext cx="92778" cy="127110"/>
      </dsp:txXfrm>
    </dsp:sp>
    <dsp:sp modelId="{9F4A16B6-78F1-4C4E-951F-2EED29441E47}">
      <dsp:nvSpPr>
        <dsp:cNvPr id="0" name=""/>
        <dsp:cNvSpPr/>
      </dsp:nvSpPr>
      <dsp:spPr>
        <a:xfrm>
          <a:off x="642556" y="137087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319460" y="1628923"/>
              </a:moveTo>
              <a:arcTo wR="875077" hR="875077" stAng="3568868" swAng="41568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BA0B8-7CE9-4150-BD5B-C03160045D9A}">
      <dsp:nvSpPr>
        <dsp:cNvPr id="0" name=""/>
        <dsp:cNvSpPr/>
      </dsp:nvSpPr>
      <dsp:spPr>
        <a:xfrm>
          <a:off x="754299" y="1482716"/>
          <a:ext cx="207602" cy="213715"/>
        </a:xfrm>
        <a:prstGeom prst="flowChartConnector">
          <a:avLst/>
        </a:prstGeom>
        <a:solidFill>
          <a:srgbClr val="FFFFC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784702" y="1514014"/>
        <a:ext cx="146796" cy="151119"/>
      </dsp:txXfrm>
    </dsp:sp>
    <dsp:sp modelId="{1CC4D790-0070-4DFC-9F94-F7A99221FD43}">
      <dsp:nvSpPr>
        <dsp:cNvPr id="0" name=""/>
        <dsp:cNvSpPr/>
      </dsp:nvSpPr>
      <dsp:spPr>
        <a:xfrm>
          <a:off x="634952" y="129226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38807" y="1348011"/>
              </a:moveTo>
              <a:arcTo wR="875077" hR="875077" stAng="8837149" swAng="25765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4019-B961-4EEB-ACFE-9681C1435800}">
      <dsp:nvSpPr>
        <dsp:cNvPr id="0" name=""/>
        <dsp:cNvSpPr/>
      </dsp:nvSpPr>
      <dsp:spPr>
        <a:xfrm>
          <a:off x="559234" y="626166"/>
          <a:ext cx="244350" cy="216329"/>
        </a:xfrm>
        <a:prstGeom prst="flowChartConnector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595018" y="657847"/>
        <a:ext cx="172782" cy="152967"/>
      </dsp:txXfrm>
    </dsp:sp>
    <dsp:sp modelId="{AE4DF46D-8979-4C6D-A5F0-A8AA2D444E3A}">
      <dsp:nvSpPr>
        <dsp:cNvPr id="0" name=""/>
        <dsp:cNvSpPr/>
      </dsp:nvSpPr>
      <dsp:spPr>
        <a:xfrm>
          <a:off x="634110" y="147923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98739" y="471269"/>
              </a:moveTo>
              <a:arcTo wR="875077" hR="875077" stAng="12448857" swAng="31329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5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7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3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16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7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1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diagramData" Target="../diagrams/data2.xml"/><Relationship Id="rId4" Type="http://schemas.openxmlformats.org/officeDocument/2006/relationships/image" Target="../media/image3.emf"/><Relationship Id="rId9" Type="http://schemas.microsoft.com/office/2007/relationships/diagramDrawing" Target="../diagrams/drawing1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243" y="1976429"/>
            <a:ext cx="10495568" cy="3425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14244" y="1985123"/>
            <a:ext cx="73795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l’optique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construction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 jumeau numérique d'une étape de fabrication du combustible, en l’occurrence un broyeur à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boulets,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outils de simulation et de mesure expérimentale ont été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développés conjointement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SESC,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SA3E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au DTN/STCP. Le but est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d’avoir une meilleure compréhension des différentes étapes de fabrication, en particulier celle de broyage et de mélange.</a:t>
            </a:r>
          </a:p>
          <a:p>
            <a:pPr algn="just"/>
            <a:endParaRPr lang="fr-FR" sz="1200" dirty="0" smtClean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L’objectif de ma thèse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été de proposer des moyens de confronter simulation et expérience. Nous avons choisi d’utiliser pour cela des méthodes d’assimilation de données capables de mettre à jour de manière optimale l’état de la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du mélange en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 compte des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mesures de champ de vitesse obtenu par PIV</a:t>
            </a:r>
            <a:r>
              <a:rPr lang="fr-F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réalisées sur la maquette tambour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broyeur au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 du temps.</a:t>
            </a:r>
          </a:p>
          <a:p>
            <a:pPr algn="just"/>
            <a:endParaRPr lang="fr-FR" sz="1200" dirty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ces méthodes sont déjà bien connues, elles n’ont pourtant jamais été adaptées au cas des méthodes sans maillage. Ces méthodes se basent sur une discrétisation particulaire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permettre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de l’écoulement granulaire dans le broyeur à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boulets. </a:t>
            </a:r>
          </a:p>
          <a:p>
            <a:pPr algn="just"/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avons donc mis en place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méthodologies pour rendre l’assimilation de données applicable : soit par correction des intensités, soit des positions, ou une combinaison des deux.</a:t>
            </a:r>
          </a:p>
          <a:p>
            <a:pPr algn="just"/>
            <a:endParaRPr lang="fr-FR" sz="1200" dirty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illustrerons ces adaptations en utilisant une méthode sans maillage simplifiée, la méthode vortex, pour résoudre des problèmes en mécanique des fluides.</a:t>
            </a:r>
          </a:p>
          <a:p>
            <a:endParaRPr lang="fr-FR" sz="1200" dirty="0" smtClean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rot="5400000">
            <a:off x="-486920" y="5456837"/>
            <a:ext cx="2365375" cy="436951"/>
          </a:xfrm>
          <a:prstGeom prst="rect">
            <a:avLst/>
          </a:prstGeom>
          <a:solidFill>
            <a:srgbClr val="3E4A8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9047161" y="439851"/>
            <a:ext cx="3136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</a:rPr>
              <a:t>RVST du DEC.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 rot="5400000">
            <a:off x="-220316" y="5044571"/>
            <a:ext cx="168650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RVST du DEC.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 de texte 2"/>
          <p:cNvSpPr txBox="1">
            <a:spLocks noChangeArrowheads="1"/>
          </p:cNvSpPr>
          <p:nvPr/>
        </p:nvSpPr>
        <p:spPr bwMode="auto">
          <a:xfrm>
            <a:off x="2026947" y="987299"/>
            <a:ext cx="9382865" cy="5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altLang="fr-F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du jumeau numérique du procédé de mélange/broyage des combustibles par assimilation de données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endParaRPr lang="fr-FR" alt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05930" y="5432413"/>
            <a:ext cx="4422528" cy="140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  <a:endParaRPr lang="fr-FR" altLang="fr-FR" sz="1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endParaRPr lang="fr-FR" altLang="fr-FR" sz="1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fr-FR" altLang="fr-FR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Marius DUVILLARD	</a:t>
            </a: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 I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SESC </a:t>
            </a: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LMCP</a:t>
            </a:r>
            <a:r>
              <a:rPr kumimoji="0" lang="fr-FR" altLang="fr-F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fr-FR" altLang="fr-FR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necteur droit 10"/>
          <p:cNvSpPr>
            <a:spLocks noChangeShapeType="1"/>
          </p:cNvSpPr>
          <p:nvPr/>
        </p:nvSpPr>
        <p:spPr bwMode="auto">
          <a:xfrm>
            <a:off x="991000" y="5690108"/>
            <a:ext cx="504825" cy="0"/>
          </a:xfrm>
          <a:prstGeom prst="line">
            <a:avLst/>
          </a:prstGeom>
          <a:noFill/>
          <a:ln w="12700" algn="ctr">
            <a:solidFill>
              <a:srgbClr val="E500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3" y="373817"/>
            <a:ext cx="1456167" cy="1604612"/>
          </a:xfrm>
          <a:prstGeom prst="rect">
            <a:avLst/>
          </a:prstGeom>
        </p:spPr>
      </p:pic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981747" y="5462398"/>
            <a:ext cx="4538329" cy="134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Rendez-vous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vendredi </a:t>
            </a: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juin 2024 </a:t>
            </a:r>
            <a:r>
              <a:rPr kumimoji="0" lang="fr-FR" altLang="fr-FR" sz="10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8h30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à 9h30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Salle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 </a:t>
            </a: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bâtiment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</a:t>
            </a:r>
            <a:endParaRPr lang="fr-FR" altLang="fr-FR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Skype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necteur droit 29"/>
          <p:cNvSpPr>
            <a:spLocks noChangeShapeType="1"/>
          </p:cNvSpPr>
          <p:nvPr/>
        </p:nvSpPr>
        <p:spPr bwMode="auto">
          <a:xfrm>
            <a:off x="10904987" y="5726520"/>
            <a:ext cx="504825" cy="0"/>
          </a:xfrm>
          <a:prstGeom prst="line">
            <a:avLst/>
          </a:prstGeom>
          <a:noFill/>
          <a:ln w="12700" algn="ctr">
            <a:solidFill>
              <a:srgbClr val="E500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27" y="6323830"/>
            <a:ext cx="1332000" cy="486800"/>
          </a:xfrm>
          <a:prstGeom prst="rect">
            <a:avLst/>
          </a:prstGeom>
        </p:spPr>
      </p:pic>
      <p:pic>
        <p:nvPicPr>
          <p:cNvPr id="16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933462" y="278281"/>
            <a:ext cx="7113699" cy="72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1" i="0" u="none" strike="noStrike" cap="none" normalizeH="0" baseline="0" dirty="0" smtClean="0">
                <a:ln>
                  <a:noFill/>
                </a:ln>
                <a:solidFill>
                  <a:srgbClr val="060874"/>
                </a:solidFill>
                <a:effectLst/>
                <a:latin typeface="Open Sans" panose="020B0606030504020204" pitchFamily="34" charset="0"/>
              </a:rPr>
              <a:t>Café</a:t>
            </a:r>
            <a:r>
              <a:rPr kumimoji="0" lang="fr-FR" altLang="fr-FR" sz="4800" b="1" i="0" u="none" strike="noStrike" cap="none" normalizeH="0" dirty="0" smtClean="0">
                <a:ln>
                  <a:noFill/>
                </a:ln>
                <a:solidFill>
                  <a:srgbClr val="060874"/>
                </a:solidFill>
                <a:effectLst/>
                <a:latin typeface="Open Sans" panose="020B0606030504020204" pitchFamily="34" charset="0"/>
              </a:rPr>
              <a:t> thésard du DEC</a:t>
            </a:r>
            <a:endParaRPr kumimoji="0" lang="fr-FR" alt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8293768" y="1985123"/>
            <a:ext cx="2979821" cy="2051876"/>
            <a:chOff x="-247094" y="1899870"/>
            <a:chExt cx="4526143" cy="311898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Diagramme 20"/>
                <p:cNvGraphicFramePr/>
                <p:nvPr>
                  <p:extLst>
                    <p:ext uri="{D42A27DB-BD31-4B8C-83A1-F6EECF244321}">
                      <p14:modId xmlns:p14="http://schemas.microsoft.com/office/powerpoint/2010/main" val="2102152544"/>
                    </p:ext>
                  </p:extLst>
                </p:nvPr>
              </p:nvGraphicFramePr>
              <p:xfrm>
                <a:off x="-247094" y="1899870"/>
                <a:ext cx="4526143" cy="31189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</mc:Choice>
          <mc:Fallback xmlns="">
            <p:graphicFrame>
              <p:nvGraphicFramePr>
                <p:cNvPr id="21" name="Diagramme 20"/>
                <p:cNvGraphicFramePr/>
                <p:nvPr>
                  <p:extLst>
                    <p:ext uri="{D42A27DB-BD31-4B8C-83A1-F6EECF244321}">
                      <p14:modId xmlns:p14="http://schemas.microsoft.com/office/powerpoint/2010/main" val="2102152544"/>
                    </p:ext>
                  </p:extLst>
                </p:nvPr>
              </p:nvGraphicFramePr>
              <p:xfrm>
                <a:off x="-247094" y="1899870"/>
                <a:ext cx="4526143" cy="31189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0" r:lo="rId11" r:qs="rId12" r:cs="rId13"/>
                </a:graphicData>
              </a:graphic>
            </p:graphicFrame>
          </mc:Fallback>
        </mc:AlternateContent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902" y="2675008"/>
              <a:ext cx="1569264" cy="15521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 bwMode="auto">
            <a:xfrm>
              <a:off x="1582814" y="1914509"/>
              <a:ext cx="1070254" cy="5085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Paramètres de contrôle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64165" y="2907694"/>
              <a:ext cx="916897" cy="572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800" b="1" dirty="0" smtClean="0">
                  <a:solidFill>
                    <a:schemeClr val="tx1"/>
                  </a:solidFill>
                </a:rPr>
                <a:t>État physique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598242" y="4273451"/>
              <a:ext cx="1140133" cy="4321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Observations</a:t>
              </a:r>
              <a:r>
                <a:rPr lang="fr-FR" sz="800" dirty="0" smtClean="0">
                  <a:solidFill>
                    <a:schemeClr val="tx1"/>
                  </a:solidFill>
                </a:rPr>
                <a:t> 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4659" y="4125417"/>
              <a:ext cx="1069109" cy="38620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Quantités d’intérêt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353" y="2813021"/>
              <a:ext cx="733526" cy="4073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État virtuel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34" y="3921597"/>
            <a:ext cx="2767263" cy="1460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58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320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Open Sans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POULAIN Sandrine 145457</dc:creator>
  <cp:lastModifiedBy>DUVILLARD Marius 266594</cp:lastModifiedBy>
  <cp:revision>46</cp:revision>
  <dcterms:created xsi:type="dcterms:W3CDTF">2021-01-28T17:29:53Z</dcterms:created>
  <dcterms:modified xsi:type="dcterms:W3CDTF">2024-06-14T15:21:17Z</dcterms:modified>
</cp:coreProperties>
</file>