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65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6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40431A6-3FE9-455B-9B55-C8F80A0E1AFA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CA71F5-8986-47B1-A279-18C4EAF4A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493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31A6-3FE9-455B-9B55-C8F80A0E1AFA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71F5-8986-47B1-A279-18C4EAF4A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5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31A6-3FE9-455B-9B55-C8F80A0E1AFA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71F5-8986-47B1-A279-18C4EAF4A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4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31A6-3FE9-455B-9B55-C8F80A0E1AFA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71F5-8986-47B1-A279-18C4EAF4A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44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40431A6-3FE9-455B-9B55-C8F80A0E1AFA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0CA71F5-8986-47B1-A279-18C4EAF4A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181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31A6-3FE9-455B-9B55-C8F80A0E1AFA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71F5-8986-47B1-A279-18C4EAF4A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60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31A6-3FE9-455B-9B55-C8F80A0E1AFA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71F5-8986-47B1-A279-18C4EAF4A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12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31A6-3FE9-455B-9B55-C8F80A0E1AFA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71F5-8986-47B1-A279-18C4EAF4A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7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31A6-3FE9-455B-9B55-C8F80A0E1AFA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71F5-8986-47B1-A279-18C4EAF4A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02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31A6-3FE9-455B-9B55-C8F80A0E1AFA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CA71F5-8986-47B1-A279-18C4EAF4ABA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37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40431A6-3FE9-455B-9B55-C8F80A0E1AFA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CA71F5-8986-47B1-A279-18C4EAF4ABA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471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40431A6-3FE9-455B-9B55-C8F80A0E1AFA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CA71F5-8986-47B1-A279-18C4EAF4A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64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Shvidko/Praktika01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48F69C-E8B7-0903-C674-17392B27E87A}"/>
              </a:ext>
            </a:extLst>
          </p:cNvPr>
          <p:cNvSpPr/>
          <p:nvPr/>
        </p:nvSpPr>
        <p:spPr>
          <a:xfrm>
            <a:off x="2378640" y="326614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1CC6C3F-6A3A-45F7-2AC2-80559F2BEB48}"/>
              </a:ext>
            </a:extLst>
          </p:cNvPr>
          <p:cNvSpPr/>
          <p:nvPr/>
        </p:nvSpPr>
        <p:spPr>
          <a:xfrm>
            <a:off x="2378639" y="1273265"/>
            <a:ext cx="7434377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(ПМ.01) Разработка модулей программного обеспечения для компьютерных систем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E1065D-F2E3-D665-9907-75C89A23FEE8}"/>
              </a:ext>
            </a:extLst>
          </p:cNvPr>
          <p:cNvSpPr/>
          <p:nvPr/>
        </p:nvSpPr>
        <p:spPr>
          <a:xfrm>
            <a:off x="1866727" y="3001376"/>
            <a:ext cx="8458200" cy="8720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C6462B-2D04-5FAE-048A-CAE5E371679E}"/>
              </a:ext>
            </a:extLst>
          </p:cNvPr>
          <p:cNvSpPr/>
          <p:nvPr/>
        </p:nvSpPr>
        <p:spPr>
          <a:xfrm>
            <a:off x="1194902" y="4091836"/>
            <a:ext cx="980185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Швидко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Ивана Анатольевича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Макурова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Владимира Алексеевича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F218F0E-980D-EBBA-3B07-4ED6AC236F92}"/>
              </a:ext>
            </a:extLst>
          </p:cNvPr>
          <p:cNvCxnSpPr>
            <a:cxnSpLocks/>
          </p:cNvCxnSpPr>
          <p:nvPr/>
        </p:nvCxnSpPr>
        <p:spPr>
          <a:xfrm flipH="1">
            <a:off x="2046083" y="4491946"/>
            <a:ext cx="8084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7384A1-14E8-9D07-5AF3-279A60E783E8}"/>
              </a:ext>
            </a:extLst>
          </p:cNvPr>
          <p:cNvSpPr/>
          <p:nvPr/>
        </p:nvSpPr>
        <p:spPr>
          <a:xfrm>
            <a:off x="2488317" y="470188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Туркина Надежда Михайловна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9FCB56-1305-CE40-E10D-39C37AB6B697}"/>
              </a:ext>
            </a:extLst>
          </p:cNvPr>
          <p:cNvSpPr/>
          <p:nvPr/>
        </p:nvSpPr>
        <p:spPr>
          <a:xfrm>
            <a:off x="4893874" y="5974504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2024 г.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8114619-9E19-CEE8-D298-71A585198E6A}"/>
              </a:ext>
            </a:extLst>
          </p:cNvPr>
          <p:cNvCxnSpPr>
            <a:cxnSpLocks/>
          </p:cNvCxnSpPr>
          <p:nvPr/>
        </p:nvCxnSpPr>
        <p:spPr>
          <a:xfrm flipH="1">
            <a:off x="5570807" y="5014947"/>
            <a:ext cx="35279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9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691597-FEB6-F52B-961E-E43326A2BD16}"/>
              </a:ext>
            </a:extLst>
          </p:cNvPr>
          <p:cNvSpPr/>
          <p:nvPr/>
        </p:nvSpPr>
        <p:spPr>
          <a:xfrm>
            <a:off x="961761" y="531092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 учебной практики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D94B3D-9957-E925-4058-ACB17AA0D878}"/>
              </a:ext>
            </a:extLst>
          </p:cNvPr>
          <p:cNvSpPr/>
          <p:nvPr/>
        </p:nvSpPr>
        <p:spPr>
          <a:xfrm>
            <a:off x="798167" y="1290091"/>
            <a:ext cx="10595666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itchFamily="34" charset="0"/>
              </a:rPr>
              <a:t>Целью является разработка Телеграм – Бота для помощи консультанта в нахождении того или иного товара.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6B6C078-1F14-AB70-4B13-5611B0C4D5AF}"/>
              </a:ext>
            </a:extLst>
          </p:cNvPr>
          <p:cNvSpPr/>
          <p:nvPr/>
        </p:nvSpPr>
        <p:spPr>
          <a:xfrm>
            <a:off x="798167" y="2553173"/>
            <a:ext cx="10595666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Основные задачи для разработки Телеграм – Бота: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Создать 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HTTP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-сервис на 1С, в которой заранее будет установлена УНФ;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Опубликовать созданный 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HTTP</a:t>
            </a:r>
            <a:r>
              <a:rPr lang="ru-RU" sz="2000" dirty="0">
                <a:latin typeface="Arial" panose="020B0604020202020204" pitchFamily="34" charset="0"/>
                <a:cs typeface="Arial" pitchFamily="34" charset="0"/>
              </a:rPr>
              <a:t>-сервис и разместить его с помощью ПО 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Apache;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Реализовать программу в 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Node</a:t>
            </a:r>
            <a:r>
              <a:rPr lang="ru-RU" sz="2000" dirty="0">
                <a:latin typeface="Arial" panose="020B0604020202020204" pitchFamily="34" charset="0"/>
                <a:cs typeface="Arial" pitchFamily="34" charset="0"/>
              </a:rPr>
              <a:t>.</a:t>
            </a:r>
            <a:r>
              <a:rPr lang="en-US" sz="2000" dirty="0" err="1">
                <a:latin typeface="Arial" panose="020B0604020202020204" pitchFamily="34" charset="0"/>
                <a:cs typeface="Arial" pitchFamily="34" charset="0"/>
              </a:rPr>
              <a:t>js</a:t>
            </a:r>
            <a:r>
              <a:rPr lang="ru-RU" sz="2000" dirty="0">
                <a:latin typeface="Arial" panose="020B0604020202020204" pitchFamily="34" charset="0"/>
                <a:cs typeface="Arial" pitchFamily="34" charset="0"/>
              </a:rPr>
              <a:t>, которая будет отправлять запрос в созданную УНФ на 1С и выводить ответ.</a:t>
            </a:r>
          </a:p>
        </p:txBody>
      </p:sp>
    </p:spTree>
    <p:extLst>
      <p:ext uri="{BB962C8B-B14F-4D97-AF65-F5344CB8AC3E}">
        <p14:creationId xmlns:p14="http://schemas.microsoft.com/office/powerpoint/2010/main" val="7443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7A4DD5-B2D4-8D0C-2A97-F075FB5B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171" y="1235146"/>
            <a:ext cx="8727658" cy="5091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85A984B-DC6A-803A-7431-4F5BE59C178A}"/>
              </a:ext>
            </a:extLst>
          </p:cNvPr>
          <p:cNvSpPr/>
          <p:nvPr/>
        </p:nvSpPr>
        <p:spPr>
          <a:xfrm>
            <a:off x="961761" y="531092"/>
            <a:ext cx="7946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98436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72AEF4-CDD6-3110-047C-413FC8648787}"/>
              </a:ext>
            </a:extLst>
          </p:cNvPr>
          <p:cNvSpPr txBox="1"/>
          <p:nvPr/>
        </p:nvSpPr>
        <p:spPr>
          <a:xfrm>
            <a:off x="961761" y="1252935"/>
            <a:ext cx="4606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начала была реализована публикация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сервиса на 1С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EF9A0B-4276-A810-C60C-AF2C9DD7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761" y="308645"/>
            <a:ext cx="4261783" cy="6240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EC7BF60-7FE4-DE04-3BB4-11EAAC9A7A55}"/>
              </a:ext>
            </a:extLst>
          </p:cNvPr>
          <p:cNvSpPr/>
          <p:nvPr/>
        </p:nvSpPr>
        <p:spPr>
          <a:xfrm>
            <a:off x="961761" y="531092"/>
            <a:ext cx="603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Телеграм – Бота </a:t>
            </a:r>
          </a:p>
        </p:txBody>
      </p:sp>
    </p:spTree>
    <p:extLst>
      <p:ext uri="{BB962C8B-B14F-4D97-AF65-F5344CB8AC3E}">
        <p14:creationId xmlns:p14="http://schemas.microsoft.com/office/powerpoint/2010/main" val="36373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530D7-B55B-E625-5C57-DCD34656B9B6}"/>
              </a:ext>
            </a:extLst>
          </p:cNvPr>
          <p:cNvSpPr txBox="1"/>
          <p:nvPr/>
        </p:nvSpPr>
        <p:spPr>
          <a:xfrm>
            <a:off x="816906" y="818369"/>
            <a:ext cx="4606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Внутри публикуемого веб – сервера представлен код для связки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NodeJS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1С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3F3729-F264-512C-3399-5D89AF838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78" y="1834032"/>
            <a:ext cx="7601643" cy="4299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09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B2D833-EF49-54E7-FB01-5DF401DC7920}"/>
              </a:ext>
            </a:extLst>
          </p:cNvPr>
          <p:cNvSpPr txBox="1"/>
          <p:nvPr/>
        </p:nvSpPr>
        <p:spPr>
          <a:xfrm>
            <a:off x="1236315" y="612136"/>
            <a:ext cx="9719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Далее с помощью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был создан код для отправки запросов в базу данных 1С и получения ответов от неё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F23291-E4F1-66E4-B4A6-919612F8D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35" y="1397675"/>
            <a:ext cx="8645329" cy="4696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181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4C5FEB-2E6E-D0D2-D622-93B922E764B0}"/>
              </a:ext>
            </a:extLst>
          </p:cNvPr>
          <p:cNvSpPr txBox="1"/>
          <p:nvPr/>
        </p:nvSpPr>
        <p:spPr>
          <a:xfrm>
            <a:off x="449859" y="272050"/>
            <a:ext cx="475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Далее был создан бот в телеграмме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68E382-9A6E-27FC-9ACD-262A1FD4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77" y="672160"/>
            <a:ext cx="3102258" cy="5851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1B6A5E-1FE2-65F2-250C-61A15D5634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64597" y="1764116"/>
            <a:ext cx="7118431" cy="4100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F26941-6571-9E04-6407-DBAFDAC9DE26}"/>
              </a:ext>
            </a:extLst>
          </p:cNvPr>
          <p:cNvSpPr txBox="1"/>
          <p:nvPr/>
        </p:nvSpPr>
        <p:spPr>
          <a:xfrm>
            <a:off x="4664596" y="1056230"/>
            <a:ext cx="7118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чего была реализована связь между Телеграм – Ботом  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085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75CF6F-9D7A-9112-92BC-243EC90E5346}"/>
              </a:ext>
            </a:extLst>
          </p:cNvPr>
          <p:cNvSpPr txBox="1"/>
          <p:nvPr/>
        </p:nvSpPr>
        <p:spPr>
          <a:xfrm>
            <a:off x="976187" y="1218401"/>
            <a:ext cx="10239626" cy="414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 результате практической подготовки в виде производственной практики был проведён анализ предметной области, спроектирован и разработан Телеграм – Бот, который помогает консультантам находить товары по его артикулу.</a:t>
            </a:r>
          </a:p>
          <a:p>
            <a:pPr indent="450000" algn="just">
              <a:lnSpc>
                <a:spcPct val="150000"/>
              </a:lnSpc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Это позволяет сделать вывод, что поставленные цели и задачи выполнены в полном объеме.</a:t>
            </a:r>
            <a:endParaRPr lang="en-US" sz="2000" dirty="0">
              <a:latin typeface="Arial" panose="020B0604020202020204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itchFamily="34" charset="0"/>
              </a:rPr>
              <a:t>В дальнейшем данный Чат-Бот может быть Улучшен добавление поиска по наименованию, выводу файла с остатками товаров и т.д.</a:t>
            </a:r>
          </a:p>
          <a:p>
            <a:pPr indent="450000" algn="just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itchFamily="34" charset="0"/>
              </a:rPr>
              <a:t>Проект находится по ссылке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https://github.com/IvanShvidko/Praktika01</a:t>
            </a:r>
            <a:endParaRPr lang="ru-RU" sz="20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87A3CF-2B70-E00A-2ECE-3494AD8F1185}"/>
              </a:ext>
            </a:extLst>
          </p:cNvPr>
          <p:cNvSpPr/>
          <p:nvPr/>
        </p:nvSpPr>
        <p:spPr>
          <a:xfrm>
            <a:off x="961761" y="531092"/>
            <a:ext cx="2669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91433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48F69C-E8B7-0903-C674-17392B27E87A}"/>
              </a:ext>
            </a:extLst>
          </p:cNvPr>
          <p:cNvSpPr/>
          <p:nvPr/>
        </p:nvSpPr>
        <p:spPr>
          <a:xfrm>
            <a:off x="2378640" y="326614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1CC6C3F-6A3A-45F7-2AC2-80559F2BEB48}"/>
              </a:ext>
            </a:extLst>
          </p:cNvPr>
          <p:cNvSpPr/>
          <p:nvPr/>
        </p:nvSpPr>
        <p:spPr>
          <a:xfrm>
            <a:off x="2378639" y="1273265"/>
            <a:ext cx="7434377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(ПМ.01) Разработка модулей программного обеспечения для компьютерных систем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E1065D-F2E3-D665-9907-75C89A23FEE8}"/>
              </a:ext>
            </a:extLst>
          </p:cNvPr>
          <p:cNvSpPr/>
          <p:nvPr/>
        </p:nvSpPr>
        <p:spPr>
          <a:xfrm>
            <a:off x="1866727" y="3001376"/>
            <a:ext cx="8458200" cy="8720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C6462B-2D04-5FAE-048A-CAE5E371679E}"/>
              </a:ext>
            </a:extLst>
          </p:cNvPr>
          <p:cNvSpPr/>
          <p:nvPr/>
        </p:nvSpPr>
        <p:spPr>
          <a:xfrm>
            <a:off x="1194902" y="4091836"/>
            <a:ext cx="980185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Швидко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Ивана Анатольевича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Макурова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Владимира Алексеевича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F218F0E-980D-EBBA-3B07-4ED6AC236F92}"/>
              </a:ext>
            </a:extLst>
          </p:cNvPr>
          <p:cNvCxnSpPr>
            <a:cxnSpLocks/>
          </p:cNvCxnSpPr>
          <p:nvPr/>
        </p:nvCxnSpPr>
        <p:spPr>
          <a:xfrm flipH="1">
            <a:off x="2046083" y="4491946"/>
            <a:ext cx="8084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7384A1-14E8-9D07-5AF3-279A60E783E8}"/>
              </a:ext>
            </a:extLst>
          </p:cNvPr>
          <p:cNvSpPr/>
          <p:nvPr/>
        </p:nvSpPr>
        <p:spPr>
          <a:xfrm>
            <a:off x="2488317" y="470188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Туркина Надежда Михайловна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9FCB56-1305-CE40-E10D-39C37AB6B697}"/>
              </a:ext>
            </a:extLst>
          </p:cNvPr>
          <p:cNvSpPr/>
          <p:nvPr/>
        </p:nvSpPr>
        <p:spPr>
          <a:xfrm>
            <a:off x="4893874" y="5974504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2024 г.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8114619-9E19-CEE8-D298-71A585198E6A}"/>
              </a:ext>
            </a:extLst>
          </p:cNvPr>
          <p:cNvCxnSpPr>
            <a:cxnSpLocks/>
          </p:cNvCxnSpPr>
          <p:nvPr/>
        </p:nvCxnSpPr>
        <p:spPr>
          <a:xfrm flipH="1">
            <a:off x="5570807" y="5014947"/>
            <a:ext cx="35279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51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34</TotalTime>
  <Words>368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Garamond</vt:lpstr>
      <vt:lpstr>Савон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Владимир</dc:creator>
  <cp:lastModifiedBy>Владимир</cp:lastModifiedBy>
  <cp:revision>68</cp:revision>
  <dcterms:created xsi:type="dcterms:W3CDTF">2024-06-26T17:38:46Z</dcterms:created>
  <dcterms:modified xsi:type="dcterms:W3CDTF">2024-06-26T18:18:34Z</dcterms:modified>
</cp:coreProperties>
</file>