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8" r:id="rId8"/>
    <p:sldId id="269" r:id="rId9"/>
    <p:sldId id="272" r:id="rId10"/>
    <p:sldId id="265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27F2C-1EDB-7E41-FEB6-B29BD9F66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774DB1-BE4A-CE29-64FB-7B8DFB8AD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7F310-812F-11A1-FB04-8E572785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3DF88E-2704-3621-2A4D-E94FBFD0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347E3-B9EC-F2E9-49CA-82E1A064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0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2E43F-1D17-7465-5BB6-977D156F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5C6176-B693-D924-87E1-EEDC5DFF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7F425F-76B8-7D4F-A4A2-BA5A2A4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42262-D38C-C700-755B-742E0AE2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F56BA-4E83-3A87-8A53-F78DE9E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3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531C55-CF1B-68B5-DC76-8E1D943BF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7976CB-38D8-CBA1-4F5A-CEA22FA2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BC453-65A1-79E2-502C-5CFA8997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46E41-E4F9-9C18-644D-A0B136A1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CE1B5-16B4-A6FD-E921-4ADCDC5C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FC632-E5E5-6181-551C-D57A1752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10537-24D7-2959-F17D-6758B1E1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B337D-9194-09B2-E58E-491ABCBF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3EB4EA-7AE5-7666-7271-2984D7C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34A56-4096-7C5A-3659-EF345651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92853-C127-1421-E67E-E12078E1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FA0E1-FA6F-6D6E-E1DC-C973EDCA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F2B4DC-AEDF-547B-CB37-F5329A5E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AEEE0-B3EA-681A-F309-2A07C92B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83C994-C587-6070-BF5C-EDCCDBD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0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43F08-FBBF-1202-D4A8-71C4E523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E7D32-1D2B-3134-90D8-05377B38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A16A13-C474-42C7-3E71-2E323A868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5C510-ABD9-328A-6E47-65564FC1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41D51D-1F69-F5E8-1E55-F1AA737A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987BB1-85C0-672A-151D-AD28B13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64808-92A8-B735-A960-EACCE40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8A70A-B787-8A92-6EC1-F8C442E1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437FE1-C7C4-C769-8C6C-D3F8C3F1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AE41BB-6C11-5102-0EFD-62FA04526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F52851-9D51-10A2-21A7-AB2DD8CD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FDB8D2-436F-5911-FA20-614265C3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575987-6BD1-6E68-5032-C6AB6A3C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461E2-D92E-F2A5-3B06-C7CD3774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F0275-E293-0009-BB1E-3F022C52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982626-E26A-39A6-0FA6-09AB7BE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7CEA1F-6C12-F3B5-82AB-608F410E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34F542-3479-CB4B-4D30-8A21E5B8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7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8B8225-76F5-5337-153C-FD50A3D1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E6E8E4-2AE4-E271-BD36-2714D53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67E466-70EA-237B-0728-0F27BE61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5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D64F0-86D9-2DB4-96F0-B0F23810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056F-F50E-960A-E752-EFB2C3A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1532B-45D2-AB83-1C55-4CB13290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10A575-8739-7AFB-1CC0-AB7AB7FC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F71F7B-6AE7-E1A0-31CE-D9AF11C4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905B2A-07C0-4A97-E3C2-E4D69483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67A12-E79B-C768-BDE6-D86BD5DE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CF154C-ABCB-F351-F85F-E634FF7D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A6F995-0966-902F-736E-4BD5B54E3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C9BE2A-80D1-690D-5079-E5C517D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486BD-A790-B36F-4F9F-0875E72B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54FC8-AF62-5CA3-2737-7DA80F52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F7F5B-2676-1779-CB43-DDA57EC6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E09C9-AD66-8E77-1E65-D37D4C4D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FB58C-0D71-BDC3-08CD-2DBD5041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311D-5AA5-4E5D-BB5D-B157A25D9F44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7A1AE-564A-153F-EDDD-F355AF61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9F634-CB45-743C-A7BE-3CAEDE5F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254E-AC91-466F-B751-B95B2477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ET138/ISPP-5/tree/%D0%92%D0%BB%D0%B0%D0%B4%D0%B8%D0%BC%D0%B8%D1%80-%D0%9C%D0%B0%D0%BA%D1%83%D1%80%D0%BE%D0%B2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EF999F-CBDB-174F-CEDA-654549A92F63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76AECC-46F0-4AA4-1F9C-15FA4A1D85D4}"/>
              </a:ext>
            </a:extLst>
          </p:cNvPr>
          <p:cNvSpPr/>
          <p:nvPr/>
        </p:nvSpPr>
        <p:spPr>
          <a:xfrm>
            <a:off x="1676530" y="1300079"/>
            <a:ext cx="883859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4) Сопровождение и обслуживание программного обеспечения компьютерных систем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07A11F-2508-5B17-6FA3-05EA091A0525}"/>
              </a:ext>
            </a:extLst>
          </p:cNvPr>
          <p:cNvSpPr/>
          <p:nvPr/>
        </p:nvSpPr>
        <p:spPr>
          <a:xfrm>
            <a:off x="1866901" y="3003780"/>
            <a:ext cx="8458200" cy="8720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4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DDE533-4DF9-B724-9264-26C64A2F135F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72B7883-9CC9-C403-9D57-248F58108366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65785F-CA31-6F69-FB63-7A950E9205E1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Аверьянов Николай Владимирович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0BA2EA0-F722-36FF-49BD-58B19F95CD1C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2024 г.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BC30FB0-8DF2-C33B-94B4-19BFFA74F0AC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C4E6A-A6B4-61B3-5F46-DF5F7BF88CC7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документов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8F13D2-9C88-8EE1-C964-B055A9E6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52" y="1386387"/>
            <a:ext cx="10140696" cy="52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99AA-21A4-B365-6F0A-105E1301F662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отчётов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04822-2FCE-4528-6509-CF1ED7E7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64" y="1386387"/>
            <a:ext cx="10612272" cy="49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A1A71-6256-5C03-453B-D94B27FBA795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32288-3A98-C2FC-918E-0450313E1F6E}"/>
              </a:ext>
            </a:extLst>
          </p:cNvPr>
          <p:cNvSpPr txBox="1">
            <a:spLocks/>
          </p:cNvSpPr>
          <p:nvPr/>
        </p:nvSpPr>
        <p:spPr>
          <a:xfrm>
            <a:off x="838199" y="1147156"/>
            <a:ext cx="10515600" cy="5447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процессе прохождения учебной практики была проведена детальная работа по изучению нормативно-правовой документации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регулирующие требования к технике безопасности на предприятии. Были изучены и применены на практике положения нормативно-правовых актов, регулирующих вопросы эксплуатации компьютерных систем и защиты данных.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Также была реализована интеграция новых технических решений, что позволило оптимизировать работу существующих информационных систем и повысить их производительность</a:t>
            </a:r>
          </a:p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Это позволяет сделать вывод, что поставленная цель и задачи выполнены в полном объеме. </a:t>
            </a:r>
          </a:p>
          <a:p>
            <a:pPr marL="0" indent="45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GitHub: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https://github.com/APET138/ISPP-5/</a:t>
            </a:r>
            <a:r>
              <a:rPr lang="ru-RU" sz="2000" dirty="0"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Владимир-Макуров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7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EF999F-CBDB-174F-CEDA-654549A92F63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76AECC-46F0-4AA4-1F9C-15FA4A1D85D4}"/>
              </a:ext>
            </a:extLst>
          </p:cNvPr>
          <p:cNvSpPr/>
          <p:nvPr/>
        </p:nvSpPr>
        <p:spPr>
          <a:xfrm>
            <a:off x="1676530" y="1300079"/>
            <a:ext cx="883859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4) Сопровождение и обслуживание программного обеспечения компьютерных систем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07A11F-2508-5B17-6FA3-05EA091A0525}"/>
              </a:ext>
            </a:extLst>
          </p:cNvPr>
          <p:cNvSpPr/>
          <p:nvPr/>
        </p:nvSpPr>
        <p:spPr>
          <a:xfrm>
            <a:off x="1866901" y="3003780"/>
            <a:ext cx="8458200" cy="8720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4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DDE533-4DF9-B724-9264-26C64A2F135F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72B7883-9CC9-C403-9D57-248F58108366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65785F-CA31-6F69-FB63-7A950E9205E1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   Туркина Надежда Михайловна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0BA2EA0-F722-36FF-49BD-58B19F95CD1C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2024 г.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BC30FB0-8DF2-C33B-94B4-19BFFA74F0AC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E00F4-7A72-C0B3-9A93-476E7F0F814B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производственной практики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2E8CA-71FC-75B5-DAC0-DD13837CB1C9}"/>
              </a:ext>
            </a:extLst>
          </p:cNvPr>
          <p:cNvSpPr txBox="1">
            <a:spLocks/>
          </p:cNvSpPr>
          <p:nvPr/>
        </p:nvSpPr>
        <p:spPr>
          <a:xfrm>
            <a:off x="838198" y="1233987"/>
            <a:ext cx="10515600" cy="515389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производственной практики является изучение деятельности предприятия ООО НПФ “Форус” и его структурных подразделений, а также анализ процессов внедрения и поддержки программного обеспечения. Кроме того, важным аспектом практики является исследование методов обеспечения качества компьютерных систем на данном предприятии.</a:t>
            </a:r>
          </a:p>
          <a:p>
            <a:pPr marL="0" indent="45000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задачи производственной практики:</a:t>
            </a:r>
          </a:p>
          <a:p>
            <a:pPr marL="0" lvl="0" indent="450000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повышение качества подготовки за счет приобретения практического опыта на предприятии;</a:t>
            </a:r>
          </a:p>
          <a:p>
            <a:pPr marL="0" lvl="0" indent="450000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формирование знаний, умений и навыков, профессиональных компетенций, профессионально значимых личностных качеств; </a:t>
            </a:r>
          </a:p>
          <a:p>
            <a:pPr marL="0" lvl="0" indent="450000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"/>
            </a:pPr>
            <a:r>
              <a:rPr lang="ru-RU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2344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8454B-EFEC-E1BC-403D-EA93611410D2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19C32-6E74-D977-F865-BECA3E3E5ECC}"/>
              </a:ext>
            </a:extLst>
          </p:cNvPr>
          <p:cNvSpPr txBox="1"/>
          <p:nvPr/>
        </p:nvSpPr>
        <p:spPr>
          <a:xfrm>
            <a:off x="959425" y="1233986"/>
            <a:ext cx="10273145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Необходимо разработать и спроектировать информационную систему “Учет электронного журнала”, которая охватывает процессы учета учеников, их успеваемости и взаимодействия с преподавателями. Основной целью системы является повышение эффективности учета успеваемости, надежности информации о результатах обучения и оптимизация взаимодействия между всеми участниками образовательного процесса.</a:t>
            </a:r>
          </a:p>
          <a:p>
            <a:pPr indent="450215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Информационная система “Учет электронного журнала” направлена на повышение эффективности образовательного процесса, надежность хранения информации об учениках и их оценках, а также оптимизацию взаимодействия между всеми участниками учебного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10373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1A858-46B8-F6A6-6822-1180C2561377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469213-0356-461D-343B-E243ED570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15" y="2087199"/>
            <a:ext cx="2683598" cy="2683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94542-DA90-FCAB-623D-62D0A00F04C0}"/>
              </a:ext>
            </a:extLst>
          </p:cNvPr>
          <p:cNvSpPr txBox="1"/>
          <p:nvPr/>
        </p:nvSpPr>
        <p:spPr>
          <a:xfrm>
            <a:off x="2643770" y="4770797"/>
            <a:ext cx="215562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Figma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46FBE-55A2-08F2-D97A-A16A9C2F723C}"/>
              </a:ext>
            </a:extLst>
          </p:cNvPr>
          <p:cNvSpPr txBox="1"/>
          <p:nvPr/>
        </p:nvSpPr>
        <p:spPr>
          <a:xfrm>
            <a:off x="7129615" y="4770797"/>
            <a:ext cx="268359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1С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Предприятие 8.3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6490A831-D1E8-96A9-A9D7-4DDBA95E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2" y="2087199"/>
            <a:ext cx="2683598" cy="268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5EFFC-8D4C-2479-4A81-A455F2312F91}"/>
              </a:ext>
            </a:extLst>
          </p:cNvPr>
          <p:cNvSpPr txBox="1">
            <a:spLocks/>
          </p:cNvSpPr>
          <p:nvPr/>
        </p:nvSpPr>
        <p:spPr>
          <a:xfrm>
            <a:off x="959426" y="2863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ru-RU" sz="36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8EAEB4-1F0E-C058-E09E-1EB4E030B0EF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Созданные объекты ИСУЭЖ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4B5942-D795-6828-486E-6DC23DD6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92" y="1870840"/>
            <a:ext cx="3101488" cy="15855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F78F17-B6B8-9621-EA57-06D0241D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555" y="2143838"/>
            <a:ext cx="3072186" cy="12028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0C7B313-385B-CEE9-1BA9-3FF9A2D2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29" y="4270563"/>
            <a:ext cx="3760803" cy="6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3BD1F-921F-2744-1E36-1A6C1C6DBC6C}"/>
              </a:ext>
            </a:extLst>
          </p:cNvPr>
          <p:cNvSpPr txBox="1">
            <a:spLocks/>
          </p:cNvSpPr>
          <p:nvPr/>
        </p:nvSpPr>
        <p:spPr>
          <a:xfrm>
            <a:off x="1111826" y="438736"/>
            <a:ext cx="10273145" cy="947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справочников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755337-086D-F988-E775-35AB0187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4" y="1534813"/>
            <a:ext cx="9582912" cy="500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B77E36-1E72-76EA-12F2-C00946ED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" y="881482"/>
            <a:ext cx="10707624" cy="55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44F0E1-812F-41A7-19EA-FB15F126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734210"/>
            <a:ext cx="10881360" cy="56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7F1A64-69EB-251D-6E22-59D2FD0E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5" y="649224"/>
            <a:ext cx="10925389" cy="56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3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433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Макуров</dc:creator>
  <cp:lastModifiedBy>Владимир Макуров</cp:lastModifiedBy>
  <cp:revision>16</cp:revision>
  <dcterms:created xsi:type="dcterms:W3CDTF">2024-10-25T18:06:20Z</dcterms:created>
  <dcterms:modified xsi:type="dcterms:W3CDTF">2024-12-20T17:26:25Z</dcterms:modified>
</cp:coreProperties>
</file>