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21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8109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4406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2399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5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9175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2285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6194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74314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75836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38749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279457F-EC36-40DD-A500-0A4C145EE8E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7E8C69-F6B5-428C-8F7B-D24E45D8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5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ET138/ISPP-5/tree/%D0%92%D0%BB%D0%B0%D0%B4%D0%B8%D0%BC%D0%B8%D1%80-%D0%9C%D0%B0%D0%BA%D1%83%D1%80%D0%BE%D0%B2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2798420-5812-9368-05C2-4019A866510B}"/>
              </a:ext>
            </a:extLst>
          </p:cNvPr>
          <p:cNvSpPr/>
          <p:nvPr/>
        </p:nvSpPr>
        <p:spPr>
          <a:xfrm>
            <a:off x="2378647" y="304461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7552D7-DEC1-FB88-E644-DDCCC3AF54FE}"/>
              </a:ext>
            </a:extLst>
          </p:cNvPr>
          <p:cNvSpPr/>
          <p:nvPr/>
        </p:nvSpPr>
        <p:spPr>
          <a:xfrm>
            <a:off x="2378647" y="1280558"/>
            <a:ext cx="7434377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11) Разработка, администрирование и защита баз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102137-E702-73A2-B933-A2A29EB4895B}"/>
              </a:ext>
            </a:extLst>
          </p:cNvPr>
          <p:cNvSpPr/>
          <p:nvPr/>
        </p:nvSpPr>
        <p:spPr>
          <a:xfrm>
            <a:off x="1866901" y="300378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FDF662-21E3-AF17-794A-8851D949BA3C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Макуров Владимир Алексеевич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DCF75EB-75C9-E913-DE77-072FDB16FF6C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C07128-D099-2DA2-EEBC-A650C205AD44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Купрюшина Ирина Геннадьевна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694986-AF3D-C16D-39D9-CA578561B9D6}"/>
              </a:ext>
            </a:extLst>
          </p:cNvPr>
          <p:cNvSpPr/>
          <p:nvPr/>
        </p:nvSpPr>
        <p:spPr>
          <a:xfrm>
            <a:off x="4893874" y="5974504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2656159-DAA1-49C5-2B3C-6E69A4A965AA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7899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DB3E26-1CA2-6137-67BA-4E434F5B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40" y="703907"/>
            <a:ext cx="8421920" cy="5450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614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7C106B-EFBF-CAD2-9C62-90C0600D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40" y="703907"/>
            <a:ext cx="8421920" cy="5450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7045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E98531-2FB2-B107-5DCE-B695F93E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87" y="736798"/>
            <a:ext cx="5344271" cy="250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D2D642-4360-282F-6901-40C11633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05" y="3429010"/>
            <a:ext cx="6335009" cy="2553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767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1CACD9-A74D-05D0-4324-A3792A27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41" y="703907"/>
            <a:ext cx="8421920" cy="545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3891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2F0C1A-B5C0-DCF7-8595-1775D2F8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09" y="743119"/>
            <a:ext cx="5612032" cy="3823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607FD4-C372-A717-D969-27FC8000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34" y="2291837"/>
            <a:ext cx="5621041" cy="3823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373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8E48BF-84C1-368F-2E53-D898D7CA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456785"/>
            <a:ext cx="8726118" cy="5944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345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CE4E2A-108D-D43B-400B-C5D479234572}"/>
              </a:ext>
            </a:extLst>
          </p:cNvPr>
          <p:cNvSpPr/>
          <p:nvPr/>
        </p:nvSpPr>
        <p:spPr>
          <a:xfrm>
            <a:off x="798014" y="594069"/>
            <a:ext cx="2669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FCBB23-CBC4-7DBF-E150-9BF7F59ED279}"/>
              </a:ext>
            </a:extLst>
          </p:cNvPr>
          <p:cNvSpPr/>
          <p:nvPr/>
        </p:nvSpPr>
        <p:spPr>
          <a:xfrm>
            <a:off x="798014" y="1403654"/>
            <a:ext cx="105956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практической подготовки в виде производственной практики был проведен анализ предметной области, спроектирована и разработана информационная система «Внутриофисные расходы», где в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режиме конфигурации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отладки были реализованы в 1С: Предприятие 8.3.</a:t>
            </a:r>
          </a:p>
          <a:p>
            <a:pPr indent="457200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позволяет сделать вывод, что поставленные цели и задачи выполнены в полном объеме.</a:t>
            </a:r>
          </a:p>
          <a:p>
            <a:pPr indent="457200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дальнейшем данная информационная система может быть модернизирована путем добавления новых таблиц, улучшения форм и авторизации пользователей.</a:t>
            </a:r>
          </a:p>
          <a:p>
            <a:pPr indent="457200" algn="just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Выгрузка базы находится по ссылке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https://github.com/APET138/ISPP-5/tree/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Владимир-Макуров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40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2798420-5812-9368-05C2-4019A866510B}"/>
              </a:ext>
            </a:extLst>
          </p:cNvPr>
          <p:cNvSpPr/>
          <p:nvPr/>
        </p:nvSpPr>
        <p:spPr>
          <a:xfrm>
            <a:off x="2378647" y="304461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7552D7-DEC1-FB88-E644-DDCCC3AF54FE}"/>
              </a:ext>
            </a:extLst>
          </p:cNvPr>
          <p:cNvSpPr/>
          <p:nvPr/>
        </p:nvSpPr>
        <p:spPr>
          <a:xfrm>
            <a:off x="2378647" y="1280558"/>
            <a:ext cx="7434377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11) Разработка, администрирование и защита баз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102137-E702-73A2-B933-A2A29EB4895B}"/>
              </a:ext>
            </a:extLst>
          </p:cNvPr>
          <p:cNvSpPr/>
          <p:nvPr/>
        </p:nvSpPr>
        <p:spPr>
          <a:xfrm>
            <a:off x="1866901" y="300378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FDF662-21E3-AF17-794A-8851D949BA3C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Макуров Владимир Алексеевич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DCF75EB-75C9-E913-DE77-072FDB16FF6C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C07128-D099-2DA2-EEBC-A650C205AD44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Купрюшина Ирина Геннадьевна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694986-AF3D-C16D-39D9-CA578561B9D6}"/>
              </a:ext>
            </a:extLst>
          </p:cNvPr>
          <p:cNvSpPr/>
          <p:nvPr/>
        </p:nvSpPr>
        <p:spPr>
          <a:xfrm>
            <a:off x="4893874" y="5974504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2656159-DAA1-49C5-2B3C-6E69A4A965AA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223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C48DE7-2C5D-CC2B-A873-5BA91BC03C59}"/>
              </a:ext>
            </a:extLst>
          </p:cNvPr>
          <p:cNvSpPr/>
          <p:nvPr/>
        </p:nvSpPr>
        <p:spPr>
          <a:xfrm>
            <a:off x="798014" y="594069"/>
            <a:ext cx="9023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производственной практики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A0B881-7146-6A6C-0F2F-7C643812061C}"/>
              </a:ext>
            </a:extLst>
          </p:cNvPr>
          <p:cNvSpPr/>
          <p:nvPr/>
        </p:nvSpPr>
        <p:spPr>
          <a:xfrm>
            <a:off x="798014" y="1403654"/>
            <a:ext cx="10595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которая обеспечивала бы учёт отслеживания внутриофисных расходов.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B6DDA8-7632-FB07-1DAF-B598DD380014}"/>
              </a:ext>
            </a:extLst>
          </p:cNvPr>
          <p:cNvSpPr/>
          <p:nvPr/>
        </p:nvSpPr>
        <p:spPr>
          <a:xfrm>
            <a:off x="798014" y="2336350"/>
            <a:ext cx="105956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Основные задачи производственной практики:</a:t>
            </a: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Автоматизация учета внутриофисных расходов: разработка структуры информационной базы для автоматизации мониторинга и учета внутриофисных расходов.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Управление внутриофисными расходами: реализация функционала по управлению внутриофисными расходами, включая приход товара, его оплату, кто его приобрёл и какова его стоимость.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Обеспечение безопасности данных: разработка системы аутентификации и авторизации пользователей, обеспечение защиты данных от несанкционированного доступа, создания резервной копии и восстановления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81867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A9351F-031A-DDCC-3C0E-C504FB175F40}"/>
              </a:ext>
            </a:extLst>
          </p:cNvPr>
          <p:cNvSpPr/>
          <p:nvPr/>
        </p:nvSpPr>
        <p:spPr>
          <a:xfrm>
            <a:off x="798014" y="594069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pic>
        <p:nvPicPr>
          <p:cNvPr id="3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id="{9924E02F-D144-5688-1FA0-DF43FD23F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52" y="1938235"/>
            <a:ext cx="4129819" cy="275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55834B-B7D2-4842-224A-E2C98E98D6DB}"/>
              </a:ext>
            </a:extLst>
          </p:cNvPr>
          <p:cNvSpPr/>
          <p:nvPr/>
        </p:nvSpPr>
        <p:spPr>
          <a:xfrm>
            <a:off x="2600777" y="4700500"/>
            <a:ext cx="2606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Visio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1C:Предприятие 8.3. Версия для обучения программированию - ГК  «АгроСервис-ИТ»">
            <a:extLst>
              <a:ext uri="{FF2B5EF4-FFF2-40B4-BE49-F238E27FC236}">
                <a16:creationId xmlns:a16="http://schemas.microsoft.com/office/drawing/2014/main" id="{09216F80-CECE-276D-DEFD-FA18AF8A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97" y="1938236"/>
            <a:ext cx="3525002" cy="2753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F9EA3B-939D-E08F-6224-82B7D5C4CFDE}"/>
              </a:ext>
            </a:extLst>
          </p:cNvPr>
          <p:cNvSpPr/>
          <p:nvPr/>
        </p:nvSpPr>
        <p:spPr>
          <a:xfrm>
            <a:off x="6768977" y="4700500"/>
            <a:ext cx="32564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1С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Предприятие 8.3</a:t>
            </a:r>
          </a:p>
        </p:txBody>
      </p:sp>
    </p:spTree>
    <p:extLst>
      <p:ext uri="{BB962C8B-B14F-4D97-AF65-F5344CB8AC3E}">
        <p14:creationId xmlns:p14="http://schemas.microsoft.com/office/powerpoint/2010/main" val="35034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332855-9114-D72F-992B-E9ADF24E824C}"/>
              </a:ext>
            </a:extLst>
          </p:cNvPr>
          <p:cNvSpPr/>
          <p:nvPr/>
        </p:nvSpPr>
        <p:spPr>
          <a:xfrm>
            <a:off x="798014" y="594069"/>
            <a:ext cx="794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519101-3B7E-5F76-48EE-0979027F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87" y="1349960"/>
            <a:ext cx="7126425" cy="4995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6574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67CDC5D-2828-5473-436E-6D3D1E168DA4}"/>
              </a:ext>
            </a:extLst>
          </p:cNvPr>
          <p:cNvSpPr/>
          <p:nvPr/>
        </p:nvSpPr>
        <p:spPr>
          <a:xfrm>
            <a:off x="798014" y="594069"/>
            <a:ext cx="5084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Объекты конфигурации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4E4086-0BB2-EE5C-1CF3-3B178FDC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3" y="1937726"/>
            <a:ext cx="4725059" cy="260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81B36E-7CB6-67C7-F0B1-BA93CF674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29" y="1497511"/>
            <a:ext cx="4725059" cy="260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11F46B-17D8-2A93-1B88-725F070B8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39" y="3450409"/>
            <a:ext cx="4725059" cy="259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41EA5D-2743-E4B6-EF8D-116F04534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508" y="4050568"/>
            <a:ext cx="4725059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904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E9E12F-1FF6-5558-3766-B2544E5B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0" y="1078650"/>
            <a:ext cx="4725059" cy="1133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4981A3-D35D-82E7-2419-67C46499E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88" y="1938729"/>
            <a:ext cx="4725059" cy="1133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39C49C-C1BF-CAF9-56C0-131801946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869" y="2967273"/>
            <a:ext cx="4887007" cy="1133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9DE5B7-9DAE-0421-0AE8-772A841E2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955" y="2219072"/>
            <a:ext cx="4877481" cy="2181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ABE166-F083-09FC-12A7-B93AC5A7B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306" y="3995816"/>
            <a:ext cx="4877481" cy="2181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854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A120BE-721A-FF5D-AE43-A3D23669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12" y="1752653"/>
            <a:ext cx="4877481" cy="1133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A2699C-65E8-85C3-D402-D0D4D95E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67828"/>
            <a:ext cx="4706007" cy="3019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6BD117-4EDE-323C-D6AC-34EDFEF4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073" y="2602848"/>
            <a:ext cx="4706007" cy="301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4F77E4-0E92-4A21-94B8-38342895B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791" y="2886286"/>
            <a:ext cx="4782217" cy="1762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7195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D4D7D28-85D9-33BE-5DA3-856866F57739}"/>
              </a:ext>
            </a:extLst>
          </p:cNvPr>
          <p:cNvSpPr/>
          <p:nvPr/>
        </p:nvSpPr>
        <p:spPr>
          <a:xfrm>
            <a:off x="798014" y="594069"/>
            <a:ext cx="5816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Объекты в режиме отладки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4B06E9-52D5-5D03-8C99-804D6ED2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4" y="1343194"/>
            <a:ext cx="5612032" cy="3816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062594-883F-A7F3-C146-FCE2D01F3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715" y="2632077"/>
            <a:ext cx="5612032" cy="3823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301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B9C659-CB7F-A3B9-92C5-0A056EBF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74" y="827529"/>
            <a:ext cx="5855522" cy="398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8D96A6-DD79-17E8-CE71-BDC52DAF0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44" y="2248923"/>
            <a:ext cx="5855522" cy="398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38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Савон</Template>
  <TotalTime>180</TotalTime>
  <Words>338</Words>
  <Application>Microsoft Office PowerPoint</Application>
  <PresentationFormat>Широкоэкранный</PresentationFormat>
  <Paragraphs>42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Garamond</vt:lpstr>
      <vt:lpstr>Symbol</vt:lpstr>
      <vt:lpstr>Савон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Макуров</dc:creator>
  <cp:lastModifiedBy>Владимир Макуров</cp:lastModifiedBy>
  <cp:revision>59</cp:revision>
  <dcterms:created xsi:type="dcterms:W3CDTF">2023-12-07T17:46:16Z</dcterms:created>
  <dcterms:modified xsi:type="dcterms:W3CDTF">2023-12-20T22:03:44Z</dcterms:modified>
</cp:coreProperties>
</file>