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67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C429EA0D-E52D-412C-9E85-2D3F34811A1C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52436E2-F779-4454-9790-93FF891DF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691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EA0D-E52D-412C-9E85-2D3F34811A1C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36E2-F779-4454-9790-93FF891DF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905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EA0D-E52D-412C-9E85-2D3F34811A1C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36E2-F779-4454-9790-93FF891DF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686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EA0D-E52D-412C-9E85-2D3F34811A1C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36E2-F779-4454-9790-93FF891DF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167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29EA0D-E52D-412C-9E85-2D3F34811A1C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052436E2-F779-4454-9790-93FF891DF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460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EA0D-E52D-412C-9E85-2D3F34811A1C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36E2-F779-4454-9790-93FF891DF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698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EA0D-E52D-412C-9E85-2D3F34811A1C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36E2-F779-4454-9790-93FF891DF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136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EA0D-E52D-412C-9E85-2D3F34811A1C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36E2-F779-4454-9790-93FF891DF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609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EA0D-E52D-412C-9E85-2D3F34811A1C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36E2-F779-4454-9790-93FF891DF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502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EA0D-E52D-412C-9E85-2D3F34811A1C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2436E2-F779-4454-9790-93FF891DF83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7096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429EA0D-E52D-412C-9E85-2D3F34811A1C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2436E2-F779-4454-9790-93FF891DF83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2700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429EA0D-E52D-412C-9E85-2D3F34811A1C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52436E2-F779-4454-9790-93FF891DF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95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ET138/ISPP-5/tree/%D0%92%D0%BB%D0%B0%D0%B4%D0%B8%D0%BC%D0%B8%D1%80-%D0%9C%D0%B0%D0%BA%D1%83%D1%80%D0%BE%D0%B2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05D5817-391F-4DBE-A842-8DC736166AC4}"/>
              </a:ext>
            </a:extLst>
          </p:cNvPr>
          <p:cNvSpPr/>
          <p:nvPr/>
        </p:nvSpPr>
        <p:spPr>
          <a:xfrm>
            <a:off x="2378647" y="304461"/>
            <a:ext cx="7434377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ОБЛАСТИ</a:t>
            </a:r>
          </a:p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Государственное бюджетное профессиональное образовательное учреждение Иркутской области «Ангарский промышленно – экономический техникум»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098E0AC-511A-40FD-BC70-E345B1CAEDA5}"/>
              </a:ext>
            </a:extLst>
          </p:cNvPr>
          <p:cNvSpPr/>
          <p:nvPr/>
        </p:nvSpPr>
        <p:spPr>
          <a:xfrm>
            <a:off x="2378647" y="1280558"/>
            <a:ext cx="7434377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ОТЧЁТ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практической подготовке в виде учебной практики профессионального модуля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(ПМ.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 Разработка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модулей программного обеспечения для компьютерных систем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EF70D54-A2A2-48D5-99D9-11290AD98B9E}"/>
              </a:ext>
            </a:extLst>
          </p:cNvPr>
          <p:cNvSpPr/>
          <p:nvPr/>
        </p:nvSpPr>
        <p:spPr>
          <a:xfrm>
            <a:off x="1866901" y="3003780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по специальности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09.02.07 Информационные системы и программирование</a:t>
            </a:r>
          </a:p>
          <a:p>
            <a:pPr algn="just">
              <a:lnSpc>
                <a:spcPct val="150000"/>
              </a:lnSpc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обучающегося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3 курса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группы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ИСПП-5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FCCA77A-C78B-4ED1-A99A-AD1AC746054A}"/>
              </a:ext>
            </a:extLst>
          </p:cNvPr>
          <p:cNvSpPr/>
          <p:nvPr/>
        </p:nvSpPr>
        <p:spPr>
          <a:xfrm>
            <a:off x="3651599" y="4084841"/>
            <a:ext cx="488846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Макуров Владимир Алексеевич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09B6835-02E8-40EC-A365-625D64EF5FB7}"/>
              </a:ext>
            </a:extLst>
          </p:cNvPr>
          <p:cNvCxnSpPr>
            <a:cxnSpLocks/>
          </p:cNvCxnSpPr>
          <p:nvPr/>
        </p:nvCxnSpPr>
        <p:spPr>
          <a:xfrm flipH="1">
            <a:off x="2768185" y="4493899"/>
            <a:ext cx="66552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379E2E4-F7F3-4927-898A-CBEE9C0B81F4}"/>
              </a:ext>
            </a:extLst>
          </p:cNvPr>
          <p:cNvSpPr/>
          <p:nvPr/>
        </p:nvSpPr>
        <p:spPr>
          <a:xfrm>
            <a:off x="2488317" y="4701887"/>
            <a:ext cx="721503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 практики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    Аверьянов Николай Владимирович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B15F9AE-22AC-4800-BDFB-B17A6C23ED66}"/>
              </a:ext>
            </a:extLst>
          </p:cNvPr>
          <p:cNvSpPr/>
          <p:nvPr/>
        </p:nvSpPr>
        <p:spPr>
          <a:xfrm>
            <a:off x="4893874" y="5974504"/>
            <a:ext cx="240391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г. Ангарск</a:t>
            </a:r>
          </a:p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2023 г.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509B6835-02E8-40EC-A365-625D64EF5FB7}"/>
              </a:ext>
            </a:extLst>
          </p:cNvPr>
          <p:cNvCxnSpPr>
            <a:cxnSpLocks/>
          </p:cNvCxnSpPr>
          <p:nvPr/>
        </p:nvCxnSpPr>
        <p:spPr>
          <a:xfrm flipH="1">
            <a:off x="5570807" y="5014947"/>
            <a:ext cx="39511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902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4" y="1185863"/>
            <a:ext cx="10145713" cy="4886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1057274" y="785753"/>
            <a:ext cx="28193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Форма Гостя</a:t>
            </a:r>
          </a:p>
        </p:txBody>
      </p:sp>
    </p:spTree>
    <p:extLst>
      <p:ext uri="{BB962C8B-B14F-4D97-AF65-F5344CB8AC3E}">
        <p14:creationId xmlns:p14="http://schemas.microsoft.com/office/powerpoint/2010/main" val="3689577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1057274" y="785337"/>
            <a:ext cx="32956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Форма Администратора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4" y="1185863"/>
            <a:ext cx="10155237" cy="4886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566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4" y="1186509"/>
            <a:ext cx="10155237" cy="4886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1057274" y="786399"/>
            <a:ext cx="28193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Форма Бригадира</a:t>
            </a:r>
          </a:p>
        </p:txBody>
      </p:sp>
    </p:spTree>
    <p:extLst>
      <p:ext uri="{BB962C8B-B14F-4D97-AF65-F5344CB8AC3E}">
        <p14:creationId xmlns:p14="http://schemas.microsoft.com/office/powerpoint/2010/main" val="2031394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4" y="1186509"/>
            <a:ext cx="10155237" cy="4886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1057274" y="786399"/>
            <a:ext cx="28193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Форма Сотрудника</a:t>
            </a:r>
          </a:p>
        </p:txBody>
      </p:sp>
    </p:spTree>
    <p:extLst>
      <p:ext uri="{BB962C8B-B14F-4D97-AF65-F5344CB8AC3E}">
        <p14:creationId xmlns:p14="http://schemas.microsoft.com/office/powerpoint/2010/main" val="1925023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A23C297-1872-4AB0-9DB8-7FB6BF3A564F}"/>
              </a:ext>
            </a:extLst>
          </p:cNvPr>
          <p:cNvSpPr/>
          <p:nvPr/>
        </p:nvSpPr>
        <p:spPr>
          <a:xfrm>
            <a:off x="798014" y="594069"/>
            <a:ext cx="26698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1FF344E-8986-4E6E-A309-F38E9559F1ED}"/>
              </a:ext>
            </a:extLst>
          </p:cNvPr>
          <p:cNvSpPr/>
          <p:nvPr/>
        </p:nvSpPr>
        <p:spPr>
          <a:xfrm>
            <a:off x="798014" y="1403654"/>
            <a:ext cx="1059566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результате учебной практики был проведен анализ предметной области, спроектирована и разработана информационная система «Ремонт пассажирских вагонов», серверная часть которой была реализована в MS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а клиентская часть в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Visual Studio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indent="457200" algn="just"/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и задачи были достигнута путем проведения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разработки и проектирования информационной системы, способствующей оптимизации работы и обеспечивающей высокий уровень безопасности и качества обслуживания пассажирского транспорта.</a:t>
            </a:r>
          </a:p>
          <a:p>
            <a:pPr indent="457200" algn="just"/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позволяет сделать вывод, что поставленные цели и задачи были выполнены в полном объёме.</a:t>
            </a:r>
          </a:p>
          <a:p>
            <a:pPr indent="457200" algn="just"/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algn="just"/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 находится по ссылке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https://github.com/APET138/ISPP-5/tree/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Владимир-Макуров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596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05D5817-391F-4DBE-A842-8DC736166AC4}"/>
              </a:ext>
            </a:extLst>
          </p:cNvPr>
          <p:cNvSpPr/>
          <p:nvPr/>
        </p:nvSpPr>
        <p:spPr>
          <a:xfrm>
            <a:off x="2378647" y="304461"/>
            <a:ext cx="7434377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ОБЛАСТИ</a:t>
            </a:r>
          </a:p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Государственное бюджетное профессиональное образовательное учреждение Иркутской области «Ангарский промышленно – экономический техникум»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098E0AC-511A-40FD-BC70-E345B1CAEDA5}"/>
              </a:ext>
            </a:extLst>
          </p:cNvPr>
          <p:cNvSpPr/>
          <p:nvPr/>
        </p:nvSpPr>
        <p:spPr>
          <a:xfrm>
            <a:off x="2378647" y="1280558"/>
            <a:ext cx="7434377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ОТЧЁТ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практической подготовке в виде учебной практики профессионального модуля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(ПМ.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 Разработка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модулей программного обеспечения для компьютерных систем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EF70D54-A2A2-48D5-99D9-11290AD98B9E}"/>
              </a:ext>
            </a:extLst>
          </p:cNvPr>
          <p:cNvSpPr/>
          <p:nvPr/>
        </p:nvSpPr>
        <p:spPr>
          <a:xfrm>
            <a:off x="1866901" y="3003780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по специальности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09.02.07 Информационные системы и программирование</a:t>
            </a:r>
          </a:p>
          <a:p>
            <a:pPr algn="just">
              <a:lnSpc>
                <a:spcPct val="150000"/>
              </a:lnSpc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обучающегося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3 курса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группы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ИСПП-5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FCCA77A-C78B-4ED1-A99A-AD1AC746054A}"/>
              </a:ext>
            </a:extLst>
          </p:cNvPr>
          <p:cNvSpPr/>
          <p:nvPr/>
        </p:nvSpPr>
        <p:spPr>
          <a:xfrm>
            <a:off x="3651599" y="4084841"/>
            <a:ext cx="488846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Макуров Владимир Алексеевич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09B6835-02E8-40EC-A365-625D64EF5FB7}"/>
              </a:ext>
            </a:extLst>
          </p:cNvPr>
          <p:cNvCxnSpPr>
            <a:cxnSpLocks/>
          </p:cNvCxnSpPr>
          <p:nvPr/>
        </p:nvCxnSpPr>
        <p:spPr>
          <a:xfrm flipH="1">
            <a:off x="2768185" y="4493899"/>
            <a:ext cx="66552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379E2E4-F7F3-4927-898A-CBEE9C0B81F4}"/>
              </a:ext>
            </a:extLst>
          </p:cNvPr>
          <p:cNvSpPr/>
          <p:nvPr/>
        </p:nvSpPr>
        <p:spPr>
          <a:xfrm>
            <a:off x="2488317" y="4701887"/>
            <a:ext cx="721503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 практики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    Аверьянов Николай Владимирович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B15F9AE-22AC-4800-BDFB-B17A6C23ED66}"/>
              </a:ext>
            </a:extLst>
          </p:cNvPr>
          <p:cNvSpPr/>
          <p:nvPr/>
        </p:nvSpPr>
        <p:spPr>
          <a:xfrm>
            <a:off x="4893874" y="5974504"/>
            <a:ext cx="240391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г. Ангарск</a:t>
            </a:r>
          </a:p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2023 г.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509B6835-02E8-40EC-A365-625D64EF5FB7}"/>
              </a:ext>
            </a:extLst>
          </p:cNvPr>
          <p:cNvCxnSpPr>
            <a:cxnSpLocks/>
          </p:cNvCxnSpPr>
          <p:nvPr/>
        </p:nvCxnSpPr>
        <p:spPr>
          <a:xfrm flipH="1">
            <a:off x="5570807" y="5014947"/>
            <a:ext cx="39511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100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4D1BAC3-7A63-4D1D-A840-130A480A4C4F}"/>
              </a:ext>
            </a:extLst>
          </p:cNvPr>
          <p:cNvSpPr/>
          <p:nvPr/>
        </p:nvSpPr>
        <p:spPr>
          <a:xfrm>
            <a:off x="798014" y="594069"/>
            <a:ext cx="68644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Цель и задачи учебной практики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4C1FD25-EFF1-4591-849E-3E458C146151}"/>
              </a:ext>
            </a:extLst>
          </p:cNvPr>
          <p:cNvSpPr/>
          <p:nvPr/>
        </p:nvSpPr>
        <p:spPr>
          <a:xfrm>
            <a:off x="798014" y="1403654"/>
            <a:ext cx="105956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000" dirty="0">
                <a:latin typeface="Arial" pitchFamily="34" charset="0"/>
                <a:cs typeface="Arial" pitchFamily="34" charset="0"/>
              </a:rPr>
              <a:t>Целью является разработка и проектирование информационной системы, способствующей оптимизации работы и обеспечивающей высокий уровень безопасности и качества обслуживания пассажирского транспорта.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798014" y="2774463"/>
            <a:ext cx="1059566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Основные задачи учебной практики:</a:t>
            </a:r>
          </a:p>
          <a:p>
            <a:pPr lvl="0" indent="457200">
              <a:buFont typeface="Symbol" pitchFamily="18" charset="2"/>
              <a:buChar char="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Автоматизация учета технического состояния: разработка модулей для автоматизации мониторинга и учета технического состояния пассажирских вагонов.</a:t>
            </a:r>
          </a:p>
          <a:p>
            <a:pPr lvl="0" indent="457200">
              <a:buFont typeface="Symbol" pitchFamily="18" charset="2"/>
              <a:buChar char="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lvl="0" indent="457200">
              <a:buFont typeface="Symbol" pitchFamily="18" charset="2"/>
              <a:buChar char="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Управление ремонтными работами: реализация функционала по управлению ремонтными работами, включая планирование, выделение ресурсов, контроль сроков и мониторинг качества выполненных работ.</a:t>
            </a:r>
          </a:p>
          <a:p>
            <a:pPr lvl="0" indent="457200">
              <a:buFont typeface="Symbol" pitchFamily="18" charset="2"/>
              <a:buChar char="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lvl="0" indent="457200">
              <a:buFont typeface="Symbol" pitchFamily="18" charset="2"/>
              <a:buChar char="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Обеспечение безопасности данных: разработка модулей для защиты конфиденциальности данных, связанных с техническим состоянием вагонов и ремонтными работами, чтобы предотвратить несанкционированный доступ.</a:t>
            </a:r>
          </a:p>
        </p:txBody>
      </p:sp>
    </p:spTree>
    <p:extLst>
      <p:ext uri="{BB962C8B-B14F-4D97-AF65-F5344CB8AC3E}">
        <p14:creationId xmlns:p14="http://schemas.microsoft.com/office/powerpoint/2010/main" val="1771195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AFC393D-339E-401F-AEB3-292EDCB663D0}"/>
              </a:ext>
            </a:extLst>
          </p:cNvPr>
          <p:cNvSpPr/>
          <p:nvPr/>
        </p:nvSpPr>
        <p:spPr>
          <a:xfrm>
            <a:off x="798014" y="594069"/>
            <a:ext cx="56882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Программное обеспечение</a:t>
            </a:r>
          </a:p>
        </p:txBody>
      </p:sp>
      <p:pic>
        <p:nvPicPr>
          <p:cNvPr id="1026" name="Picture 2" descr="Download Microsoft Visio Logo in SVG Vector or PNG File Format - Logo.w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12" y="1264185"/>
            <a:ext cx="3950651" cy="2633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1199459" y="3655744"/>
            <a:ext cx="26063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Microsoft Visio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Microsoft Visual Studio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322" y="1472355"/>
            <a:ext cx="2167456" cy="2167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7649639" y="3655744"/>
            <a:ext cx="34128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Microsoft Visual Studio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4" name="Picture 10" descr="Sql-сервер – Бесплатные иконки: компьюте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174" y="2974061"/>
            <a:ext cx="2454330" cy="2454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4513163" y="5538470"/>
            <a:ext cx="3262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Microsoft SQL Server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82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CEEFF8B-BD6D-4F01-AB48-AC775FFECE1A}"/>
              </a:ext>
            </a:extLst>
          </p:cNvPr>
          <p:cNvSpPr/>
          <p:nvPr/>
        </p:nvSpPr>
        <p:spPr>
          <a:xfrm>
            <a:off x="798014" y="594069"/>
            <a:ext cx="79461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516" y="1299461"/>
            <a:ext cx="9312968" cy="5040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898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49" y="1493169"/>
            <a:ext cx="11068502" cy="4711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CEEFF8B-BD6D-4F01-AB48-AC775FFECE1A}"/>
              </a:ext>
            </a:extLst>
          </p:cNvPr>
          <p:cNvSpPr/>
          <p:nvPr/>
        </p:nvSpPr>
        <p:spPr>
          <a:xfrm>
            <a:off x="798014" y="594069"/>
            <a:ext cx="58431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Логическая модель данных</a:t>
            </a:r>
          </a:p>
        </p:txBody>
      </p:sp>
    </p:spTree>
    <p:extLst>
      <p:ext uri="{BB962C8B-B14F-4D97-AF65-F5344CB8AC3E}">
        <p14:creationId xmlns:p14="http://schemas.microsoft.com/office/powerpoint/2010/main" val="1834940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CEEFF8B-BD6D-4F01-AB48-AC775FFECE1A}"/>
              </a:ext>
            </a:extLst>
          </p:cNvPr>
          <p:cNvSpPr/>
          <p:nvPr/>
        </p:nvSpPr>
        <p:spPr>
          <a:xfrm>
            <a:off x="798014" y="594069"/>
            <a:ext cx="65264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Структурная схема программы</a:t>
            </a: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16200" y="1331244"/>
            <a:ext cx="10159600" cy="5109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2872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6715CFA-5E89-4E56-8101-47F62CFE001F}"/>
              </a:ext>
            </a:extLst>
          </p:cNvPr>
          <p:cNvSpPr/>
          <p:nvPr/>
        </p:nvSpPr>
        <p:spPr>
          <a:xfrm>
            <a:off x="798014" y="594069"/>
            <a:ext cx="88796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серверной части базы данных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8496593" y="1933436"/>
            <a:ext cx="2209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Созданные таблицы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593" y="2271990"/>
            <a:ext cx="2209800" cy="2581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48" y="1665962"/>
            <a:ext cx="3009900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480" y="5531117"/>
            <a:ext cx="6421437" cy="752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480" y="2901394"/>
            <a:ext cx="4695825" cy="752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48" y="4079586"/>
            <a:ext cx="4933950" cy="942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2770478" y="5192563"/>
            <a:ext cx="329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Таблица Железные дороги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1047248" y="3741032"/>
            <a:ext cx="2430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Таблица Ремонты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2770480" y="2562840"/>
            <a:ext cx="2430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Таблица Пользователи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1047248" y="1327408"/>
            <a:ext cx="2430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Таблица Бригады</a:t>
            </a:r>
          </a:p>
        </p:txBody>
      </p:sp>
    </p:spTree>
    <p:extLst>
      <p:ext uri="{BB962C8B-B14F-4D97-AF65-F5344CB8AC3E}">
        <p14:creationId xmlns:p14="http://schemas.microsoft.com/office/powerpoint/2010/main" val="710964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7" grpId="0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40" y="5161558"/>
            <a:ext cx="10831513" cy="733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680240" y="4823004"/>
            <a:ext cx="22193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Таблица Бригадиры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04" y="3874571"/>
            <a:ext cx="10212387" cy="752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267" y="2678380"/>
            <a:ext cx="8907463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07" y="1359099"/>
            <a:ext cx="10974387" cy="752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989804" y="3536017"/>
            <a:ext cx="18491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Таблица Вагоны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1642267" y="2339855"/>
            <a:ext cx="29921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Таблица Ремонтные работы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608806" y="1020545"/>
            <a:ext cx="29921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Таблица Сотрудники</a:t>
            </a:r>
          </a:p>
        </p:txBody>
      </p:sp>
    </p:spTree>
    <p:extLst>
      <p:ext uri="{BB962C8B-B14F-4D97-AF65-F5344CB8AC3E}">
        <p14:creationId xmlns:p14="http://schemas.microsoft.com/office/powerpoint/2010/main" val="2432102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A46A4CB-CCF0-4677-BF30-24573D3388F6}"/>
              </a:ext>
            </a:extLst>
          </p:cNvPr>
          <p:cNvSpPr/>
          <p:nvPr/>
        </p:nvSpPr>
        <p:spPr>
          <a:xfrm>
            <a:off x="798014" y="594069"/>
            <a:ext cx="88083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клиентской части приложения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6900" y="2115622"/>
            <a:ext cx="2905125" cy="3766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5" y="2115621"/>
            <a:ext cx="2905126" cy="3766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1866899" y="1715511"/>
            <a:ext cx="28193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Форма Авторизации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7058025" y="1715511"/>
            <a:ext cx="2905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Форма Регистрации</a:t>
            </a:r>
          </a:p>
        </p:txBody>
      </p:sp>
    </p:spTree>
    <p:extLst>
      <p:ext uri="{BB962C8B-B14F-4D97-AF65-F5344CB8AC3E}">
        <p14:creationId xmlns:p14="http://schemas.microsoft.com/office/powerpoint/2010/main" val="3052724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Савон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Савон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аво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150</TotalTime>
  <Words>394</Words>
  <Application>Microsoft Office PowerPoint</Application>
  <PresentationFormat>Широкоэкранный</PresentationFormat>
  <Paragraphs>60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Garamond</vt:lpstr>
      <vt:lpstr>Symbol</vt:lpstr>
      <vt:lpstr>Савон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Макуров</dc:creator>
  <cp:lastModifiedBy>Владимир Макуров</cp:lastModifiedBy>
  <cp:revision>122</cp:revision>
  <dcterms:created xsi:type="dcterms:W3CDTF">2023-11-30T15:23:11Z</dcterms:created>
  <dcterms:modified xsi:type="dcterms:W3CDTF">2023-12-06T15:47:27Z</dcterms:modified>
</cp:coreProperties>
</file>