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8" r:id="rId9"/>
    <p:sldId id="269" r:id="rId10"/>
    <p:sldId id="265" r:id="rId11"/>
    <p:sldId id="270" r:id="rId12"/>
    <p:sldId id="271" r:id="rId13"/>
    <p:sldId id="266" r:id="rId14"/>
    <p:sldId id="267" r:id="rId15"/>
    <p:sldId id="260" r:id="rId16"/>
    <p:sldId id="26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227F2C-1EDB-7E41-FEB6-B29BD9F66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3774DB1-BE4A-CE29-64FB-7B8DFB8AD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517F310-812F-11A1-FB04-8E572785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B3DF88E-2704-3621-2A4D-E94FBFD0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C1347E3-B9EC-F2E9-49CA-82E1A064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0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D2E43F-1D17-7465-5BB6-977D156F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B5C6176-B693-D924-87E1-EEDC5DFF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87F425F-76B8-7D4F-A4A2-BA5A2A46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CA42262-D38C-C700-755B-742E0AE2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82F56BA-4E83-3A87-8A53-F78DE9E1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3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1531C55-CF1B-68B5-DC76-8E1D943BF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87976CB-38D8-CBA1-4F5A-CEA22FA21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F7BC453-65A1-79E2-502C-5CFA8997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5746E41-E4F9-9C18-644D-A0B136A1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8ECE1B5-16B4-A6FD-E921-4ADCDC5C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3FC632-E5E5-6181-551C-D57A1752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F10537-24D7-2959-F17D-6758B1E14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4CB337D-9194-09B2-E58E-491ABCBF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B3EB4EA-7AE5-7666-7271-2984D7C1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2F34A56-4096-7C5A-3659-EF345651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E92853-C127-1421-E67E-E12078E1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D4FA0E1-FA6F-6D6E-E1DC-C973EDCA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EF2B4DC-AEDF-547B-CB37-F5329A5E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B8AEEE0-B3EA-681A-F309-2A07C92B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983C994-C587-6070-BF5C-EDCCDBD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0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A43F08-FBBF-1202-D4A8-71C4E523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D6E7D32-1D2B-3134-90D8-05377B38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5A16A13-C474-42C7-3E71-2E323A868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D75C510-ABD9-328A-6E47-65564FC1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941D51D-1F69-F5E8-1E55-F1AA737A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2987BB1-85C0-672A-151D-AD28B139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B64808-92A8-B735-A960-EACCE408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3D8A70A-B787-8A92-6EC1-F8C442E1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3437FE1-C7C4-C769-8C6C-D3F8C3F19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4AE41BB-6C11-5102-0EFD-62FA04526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CF52851-9D51-10A2-21A7-AB2DD8CD9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EAFDB8D2-436F-5911-FA20-614265C3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A8575987-6BD1-6E68-5032-C6AB6A3C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74461E2-D92E-F2A5-3B06-C7CD3774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9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9F0275-E293-0009-BB1E-3F022C52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7982626-E26A-39A6-0FA6-09AB7BE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77CEA1F-6C12-F3B5-82AB-608F410E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A34F542-3479-CB4B-4D30-8A21E5B8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97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68B8225-76F5-5337-153C-FD50A3D1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4E6E8E4-2AE4-E271-BD36-2714D53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F67E466-70EA-237B-0728-0F27BE61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5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0D64F0-86D9-2DB4-96F0-B0F23810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CEC056F-F50E-960A-E752-EFB2C3A5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D01532B-45D2-AB83-1C55-4CB132904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110A575-8739-7AFB-1CC0-AB7AB7FC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5F71F7B-6AE7-E1A0-31CE-D9AF11C4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C905B2A-07C0-4A97-E3C2-E4D69483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9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267A12-E79B-C768-BDE6-D86BD5DE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0CF154C-ABCB-F351-F85F-E634FF7D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EA6F995-0966-902F-736E-4BD5B54E3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7C9BE2A-80D1-690D-5079-E5C517D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3A486BD-A790-B36F-4F9F-0875E72B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A054FC8-AF62-5CA3-2737-7DA80F52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5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EF7F5B-2676-1779-CB43-DDA57EC6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98E09C9-AD66-8E77-1E65-D37D4C4D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94FB58C-0D71-BDC3-08CD-2DBD50410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F311D-5AA5-4E5D-BB5D-B157A25D9F4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B7A1AE-564A-153F-EDDD-F355AF612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679F634-CB45-743C-A7BE-3CAEDE5F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09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ET138/ISPP-5/tree/%D0%92%D0%BB%D0%B0%D0%B4%D0%B8%D0%BC%D0%B8%D1%80-%D0%9C%D0%B0%D0%BA%D1%83%D1%80%D0%BE%D0%B2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9EF999F-CBDB-174F-CEDA-654549A92F63}"/>
              </a:ext>
            </a:extLst>
          </p:cNvPr>
          <p:cNvSpPr/>
          <p:nvPr/>
        </p:nvSpPr>
        <p:spPr>
          <a:xfrm>
            <a:off x="2378647" y="304461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E76AECC-46F0-4AA4-1F9C-15FA4A1D85D4}"/>
              </a:ext>
            </a:extLst>
          </p:cNvPr>
          <p:cNvSpPr/>
          <p:nvPr/>
        </p:nvSpPr>
        <p:spPr>
          <a:xfrm>
            <a:off x="1676530" y="1300079"/>
            <a:ext cx="883859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4) Сопровождение и обслуживание программного обеспечения компьютерных систем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2A07A11F-2508-5B17-6FA3-05EA091A0525}"/>
              </a:ext>
            </a:extLst>
          </p:cNvPr>
          <p:cNvSpPr/>
          <p:nvPr/>
        </p:nvSpPr>
        <p:spPr>
          <a:xfrm>
            <a:off x="1866901" y="3003780"/>
            <a:ext cx="8458200" cy="8720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4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DDDE533-4DF9-B724-9264-26C64A2F135F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Макуров Владимир Алексеевич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B72B7883-9CC9-C403-9D57-248F58108366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C765785F-CA31-6F69-FB63-7A950E9205E1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   Туркина Надежда Михайловна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0BA2EA0-F722-36FF-49BD-58B19F95CD1C}"/>
              </a:ext>
            </a:extLst>
          </p:cNvPr>
          <p:cNvSpPr/>
          <p:nvPr/>
        </p:nvSpPr>
        <p:spPr>
          <a:xfrm>
            <a:off x="4893874" y="5974504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2024 г.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DBC30FB0-8DF2-C33B-94B4-19BFFA74F0AC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C4E6A-A6B4-61B3-5F46-DF5F7BF88CC7}"/>
              </a:ext>
            </a:extLst>
          </p:cNvPr>
          <p:cNvSpPr txBox="1">
            <a:spLocks/>
          </p:cNvSpPr>
          <p:nvPr/>
        </p:nvSpPr>
        <p:spPr>
          <a:xfrm>
            <a:off x="1111826" y="4387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документов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111CCA6-7F87-6758-8B94-8680B76A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6" y="1746062"/>
            <a:ext cx="11561408" cy="33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5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D7A8D6B-1F12-00DF-F88D-C032067A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8" y="1722181"/>
            <a:ext cx="11688363" cy="34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A34F817-2B0E-02CF-5E39-FB1551DC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4" y="1390857"/>
            <a:ext cx="11520652" cy="40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4899AA-21A4-B365-6F0A-105E1301F662}"/>
              </a:ext>
            </a:extLst>
          </p:cNvPr>
          <p:cNvSpPr txBox="1">
            <a:spLocks/>
          </p:cNvSpPr>
          <p:nvPr/>
        </p:nvSpPr>
        <p:spPr>
          <a:xfrm>
            <a:off x="1111826" y="4387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отчётов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CED1466-A43F-5336-DEE9-632B2FA7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5" y="2080653"/>
            <a:ext cx="11099549" cy="29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A43302-67C7-1C1B-A053-9AFC92B7BF09}"/>
              </a:ext>
            </a:extLst>
          </p:cNvPr>
          <p:cNvSpPr txBox="1">
            <a:spLocks/>
          </p:cNvSpPr>
          <p:nvPr/>
        </p:nvSpPr>
        <p:spPr>
          <a:xfrm>
            <a:off x="1111826" y="4387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регистров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4F09786-3273-FD4F-F8FE-B736C804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5" y="1880966"/>
            <a:ext cx="11099549" cy="15879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8BDD1D1-8CEF-D574-DDBD-7202BF04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5" y="3935372"/>
            <a:ext cx="11099549" cy="16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3A1A71-6256-5C03-453B-D94B27FBA795}"/>
              </a:ext>
            </a:extLst>
          </p:cNvPr>
          <p:cNvSpPr txBox="1">
            <a:spLocks/>
          </p:cNvSpPr>
          <p:nvPr/>
        </p:nvSpPr>
        <p:spPr>
          <a:xfrm>
            <a:off x="959426" y="2863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FD32288-3A98-C2FC-918E-0450313E1F6E}"/>
              </a:ext>
            </a:extLst>
          </p:cNvPr>
          <p:cNvSpPr txBox="1">
            <a:spLocks/>
          </p:cNvSpPr>
          <p:nvPr/>
        </p:nvSpPr>
        <p:spPr>
          <a:xfrm>
            <a:off x="838199" y="1147156"/>
            <a:ext cx="10515600" cy="5447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процессе прохождения учебной практики была проведена детальная работа по изучению нормативно-правовой документации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регулирующие требования к технике безопасности на предприятии. Были изучены и применены на практике положения нормативно-правовых актов, регулирующих вопросы эксплуатации компьютерных систем и защиты данных.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45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Также была реализована интеграция новых технических решений, что позволило оптимизировать работу существующих информационных систем и повысить их производительность</a:t>
            </a:r>
          </a:p>
          <a:p>
            <a:pPr marL="0" indent="45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Это позволяет сделать вывод, что поставленная цель и задачи выполнены в полном объеме. </a:t>
            </a:r>
          </a:p>
          <a:p>
            <a:pPr marL="0" indent="45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GitHub: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https://github.com/APET138/ISPP-5/</a:t>
            </a:r>
            <a:r>
              <a:rPr lang="ru-RU" sz="2000" dirty="0"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Владимир-Макуров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87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9EF999F-CBDB-174F-CEDA-654549A92F63}"/>
              </a:ext>
            </a:extLst>
          </p:cNvPr>
          <p:cNvSpPr/>
          <p:nvPr/>
        </p:nvSpPr>
        <p:spPr>
          <a:xfrm>
            <a:off x="2378647" y="304461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E76AECC-46F0-4AA4-1F9C-15FA4A1D85D4}"/>
              </a:ext>
            </a:extLst>
          </p:cNvPr>
          <p:cNvSpPr/>
          <p:nvPr/>
        </p:nvSpPr>
        <p:spPr>
          <a:xfrm>
            <a:off x="1676530" y="1300079"/>
            <a:ext cx="883859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4) Сопровождение и обслуживание программного обеспечения компьютерных систем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2A07A11F-2508-5B17-6FA3-05EA091A0525}"/>
              </a:ext>
            </a:extLst>
          </p:cNvPr>
          <p:cNvSpPr/>
          <p:nvPr/>
        </p:nvSpPr>
        <p:spPr>
          <a:xfrm>
            <a:off x="1866901" y="3003780"/>
            <a:ext cx="8458200" cy="8720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4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DDDE533-4DF9-B724-9264-26C64A2F135F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Макуров Владимир Алексеевич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B72B7883-9CC9-C403-9D57-248F58108366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C765785F-CA31-6F69-FB63-7A950E9205E1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   Туркина Надежда Михайловна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0BA2EA0-F722-36FF-49BD-58B19F95CD1C}"/>
              </a:ext>
            </a:extLst>
          </p:cNvPr>
          <p:cNvSpPr/>
          <p:nvPr/>
        </p:nvSpPr>
        <p:spPr>
          <a:xfrm>
            <a:off x="4893874" y="5974504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2024 г.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DBC30FB0-8DF2-C33B-94B4-19BFFA74F0AC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DE00F4-7A72-C0B3-9A93-476E7F0F814B}"/>
              </a:ext>
            </a:extLst>
          </p:cNvPr>
          <p:cNvSpPr txBox="1">
            <a:spLocks/>
          </p:cNvSpPr>
          <p:nvPr/>
        </p:nvSpPr>
        <p:spPr>
          <a:xfrm>
            <a:off x="959426" y="2863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DB2E8CA-71FC-75B5-DAC0-DD13837CB1C9}"/>
              </a:ext>
            </a:extLst>
          </p:cNvPr>
          <p:cNvSpPr txBox="1">
            <a:spLocks/>
          </p:cNvSpPr>
          <p:nvPr/>
        </p:nvSpPr>
        <p:spPr>
          <a:xfrm>
            <a:off x="838198" y="1233987"/>
            <a:ext cx="10515600" cy="515389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Целью учебной практики является приобретение практических навыков в области сопровождения и обслуживания программного обеспечения, включая установку, настройку и обновление программных продуктов. </a:t>
            </a:r>
          </a:p>
          <a:p>
            <a:pPr marL="0" indent="4500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marL="0" indent="450000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Ознакомление с основными этапами жизненного цикла программного обеспечения, включая его проектирование, разработки и сопровождение.</a:t>
            </a:r>
          </a:p>
          <a:p>
            <a:pPr marL="0" indent="450000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Изучение стандартов 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применяемых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сфере сопровождения программного обеспечения.</a:t>
            </a:r>
          </a:p>
          <a:p>
            <a:pPr marL="0" indent="450000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рекомендаций по улучшению качества обслуживания программного обеспечения и повышению уровня удовлетворенности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3442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88454B-EFEC-E1BC-403D-EA93611410D2}"/>
              </a:ext>
            </a:extLst>
          </p:cNvPr>
          <p:cNvSpPr txBox="1">
            <a:spLocks/>
          </p:cNvSpPr>
          <p:nvPr/>
        </p:nvSpPr>
        <p:spPr>
          <a:xfrm>
            <a:off x="959426" y="2863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719C32-6E74-D977-F865-BECA3E3E5ECC}"/>
              </a:ext>
            </a:extLst>
          </p:cNvPr>
          <p:cNvSpPr txBox="1"/>
          <p:nvPr/>
        </p:nvSpPr>
        <p:spPr>
          <a:xfrm>
            <a:off x="959425" y="1233986"/>
            <a:ext cx="10273145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Необходимо разработать и спроектировать информационную систему "Учет Товаров и Контрагентов" для эффективного управления процессами учета контрагентов и товаров, направленной на повышение безопасности, надежности и оптимизации затрат.</a:t>
            </a:r>
          </a:p>
          <a:p>
            <a:pPr indent="450215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Информационная система "Учет Товаров и Контрагентов" призвана содействовать повышению эффективности и безопасности в процессах учета, а также уменьшению затрат за счет оптимизации ресурсов и раннего выявления потенциальных проблем.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0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C1A858-46B8-F6A6-6822-1180C2561377}"/>
              </a:ext>
            </a:extLst>
          </p:cNvPr>
          <p:cNvSpPr txBox="1">
            <a:spLocks/>
          </p:cNvSpPr>
          <p:nvPr/>
        </p:nvSpPr>
        <p:spPr>
          <a:xfrm>
            <a:off x="959426" y="2863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  <a:endParaRPr lang="ru-RU" sz="3600" dirty="0"/>
          </a:p>
        </p:txBody>
      </p:sp>
      <p:pic>
        <p:nvPicPr>
          <p:cNvPr id="3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xmlns="" id="{683DB720-DA5F-CF26-F47E-8B549F14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61" y="1647917"/>
            <a:ext cx="5343242" cy="356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4469213-0356-461D-343B-E243ED570E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15" y="2087199"/>
            <a:ext cx="2683598" cy="2683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594542-DA90-FCAB-623D-62D0A00F04C0}"/>
              </a:ext>
            </a:extLst>
          </p:cNvPr>
          <p:cNvSpPr txBox="1"/>
          <p:nvPr/>
        </p:nvSpPr>
        <p:spPr>
          <a:xfrm>
            <a:off x="2643770" y="4770797"/>
            <a:ext cx="215562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646FBE-55A2-08F2-D97A-A16A9C2F723C}"/>
              </a:ext>
            </a:extLst>
          </p:cNvPr>
          <p:cNvSpPr txBox="1"/>
          <p:nvPr/>
        </p:nvSpPr>
        <p:spPr>
          <a:xfrm>
            <a:off x="7129615" y="4770797"/>
            <a:ext cx="268359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1С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Предприятие 8.3</a:t>
            </a:r>
          </a:p>
        </p:txBody>
      </p:sp>
    </p:spTree>
    <p:extLst>
      <p:ext uri="{BB962C8B-B14F-4D97-AF65-F5344CB8AC3E}">
        <p14:creationId xmlns:p14="http://schemas.microsoft.com/office/powerpoint/2010/main" val="412999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E5EFFC-8D4C-2479-4A81-A455F2312F91}"/>
              </a:ext>
            </a:extLst>
          </p:cNvPr>
          <p:cNvSpPr txBox="1">
            <a:spLocks/>
          </p:cNvSpPr>
          <p:nvPr/>
        </p:nvSpPr>
        <p:spPr>
          <a:xfrm>
            <a:off x="959426" y="2863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ru-RU" sz="36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708EAEB4-1F0E-C058-E09E-1EB4E030B0EF}"/>
              </a:ext>
            </a:extLst>
          </p:cNvPr>
          <p:cNvSpPr txBox="1">
            <a:spLocks/>
          </p:cNvSpPr>
          <p:nvPr/>
        </p:nvSpPr>
        <p:spPr>
          <a:xfrm>
            <a:off x="1111826" y="4387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Созданные объекты ИСУКТ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630D07F-A0D7-5CC7-3640-B7FA56C4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79" y="1740397"/>
            <a:ext cx="2048079" cy="14575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7E344640-857D-08BC-3562-E5A44A5D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87" y="1740397"/>
            <a:ext cx="2082461" cy="18853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2212E24-A7FC-5588-17FB-ED415B544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391" y="1736639"/>
            <a:ext cx="2594730" cy="17080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AA51D025-83B1-825D-DFBF-E86EDAD7C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26" y="3985046"/>
            <a:ext cx="3249951" cy="13601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B2D4309-72D9-9E1D-86F0-C7208F33E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391" y="1740397"/>
            <a:ext cx="2581224" cy="101925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01B8C0D4-EE23-AE73-6263-35D08B22C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6547" y="3979036"/>
            <a:ext cx="2960124" cy="50705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ECE890E8-7B00-2EED-549A-F11C212B9F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601" y="4903261"/>
            <a:ext cx="2882027" cy="53052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392CC5F0-DD68-EA6B-F912-EBFEECF496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948" y="4387832"/>
            <a:ext cx="2920358" cy="7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E538C7-9D0E-64DF-8F5E-99B3E685496B}"/>
              </a:ext>
            </a:extLst>
          </p:cNvPr>
          <p:cNvSpPr txBox="1">
            <a:spLocks/>
          </p:cNvSpPr>
          <p:nvPr/>
        </p:nvSpPr>
        <p:spPr>
          <a:xfrm>
            <a:off x="1111826" y="4387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 ИСУКТ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0D881CD-08C3-9EFD-01A0-105F07AC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74" y="1386387"/>
            <a:ext cx="9528648" cy="50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53BD1F-921F-2744-1E36-1A6C1C6DBC6C}"/>
              </a:ext>
            </a:extLst>
          </p:cNvPr>
          <p:cNvSpPr txBox="1">
            <a:spLocks/>
          </p:cNvSpPr>
          <p:nvPr/>
        </p:nvSpPr>
        <p:spPr>
          <a:xfrm>
            <a:off x="1111826" y="4387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справочников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E399A0F-4489-233A-05F6-8E01582D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51" y="1386387"/>
            <a:ext cx="7667694" cy="52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EC5DF0B-E0DA-DCE2-FA73-DC6292E0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27" y="562520"/>
            <a:ext cx="8039545" cy="54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959BFBC8-1BF2-4E02-5F17-293E80F6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07" y="724278"/>
            <a:ext cx="9352986" cy="48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5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380</Words>
  <Application>Microsoft Office PowerPoint</Application>
  <PresentationFormat>Произвольный</PresentationFormat>
  <Paragraphs>45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Макуров</dc:creator>
  <cp:lastModifiedBy>Макуров_ВА</cp:lastModifiedBy>
  <cp:revision>7</cp:revision>
  <dcterms:created xsi:type="dcterms:W3CDTF">2024-10-25T18:06:20Z</dcterms:created>
  <dcterms:modified xsi:type="dcterms:W3CDTF">2024-10-26T02:54:36Z</dcterms:modified>
</cp:coreProperties>
</file>