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9" r:id="rId5"/>
    <p:sldId id="265" r:id="rId6"/>
    <p:sldId id="266" r:id="rId7"/>
    <p:sldId id="267" r:id="rId8"/>
    <p:sldId id="260" r:id="rId9"/>
    <p:sldId id="271" r:id="rId10"/>
    <p:sldId id="261" r:id="rId11"/>
    <p:sldId id="268" r:id="rId12"/>
    <p:sldId id="270" r:id="rId13"/>
    <p:sldId id="269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-45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0D98-395D-407E-97EF-EE1398AC0CF4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38EFA-0147-45D4-8B49-540045F1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3530E1-76CE-4867-862E-4733426D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3BB68D7-5A56-49B9-933F-9D955AEC3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48393D3-1B39-44FC-BFD2-89FFD6E2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0A45DA7-F0A1-460A-B256-B5819025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889C31E-192B-4BF3-A6A6-59989253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9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34590B-986C-458D-8679-7FE30249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E6A3F99-2FBB-4397-BD2F-0A31722D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A59A4C-171B-4A3A-AFF7-E8B617BF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0D464AC-675D-42DD-9555-9F4B8529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CB9082B-89AE-455D-B22A-C41E3BBC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98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B60ABA41-2968-4281-8125-B68ED442F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18064AF7-0F16-4032-9138-10C287A8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2B0F973-02DF-4DFE-B1F2-292B7599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7EDA718-B449-47B2-A3BD-BDCF345F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5639991-8CC0-4602-98A3-DF3B4135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0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906493-D2CE-4A35-AD78-1E32BF12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B643180-CDC7-4B98-9207-ED3317B4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52B5C27-DBAB-4672-96A3-FA9CF8C0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A4DDAC2-E459-4C0A-94DB-EE0E4FE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5307F30-4639-4974-9375-21D63CE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61D8764-B174-4620-B35C-3139E4F8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D2103C8-C632-48FB-9ED2-A7530D8E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821EA57-9854-4ED6-98A8-6B8BADE0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B9BA1F4-E523-42B9-A00E-525159BB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5EE113C-4111-45BD-B7FF-29DFB0F6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2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16D15B-6158-4C03-B6BB-DCCDBC5D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0D873E6-32D1-4FDA-90AA-E49C723D7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B2F0ECD-0ACB-4AB2-8B0A-5101FCD1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4E5668-0859-446A-AB73-570A6D42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1AE7A0F-5DD7-455F-9837-C584ACB8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41AF9DA-32C4-4C22-909B-97F2F94D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BD7B802-EDD6-499E-BFF1-4A350F59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D5A1E91-150E-4AFF-AFDC-9C96B680F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991EB49-F79B-4E2F-BA2F-F5940DA05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0C2EA1F-D643-4E3A-8D3A-71C82AB4C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5CC1733-00A7-49EF-A495-D5154036C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C665D7D4-563C-4862-A811-822FE30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1960D99-6BA3-4F39-AC7E-3554D113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E731677-EBF7-4FEC-8D98-AF3E34B6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3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84BB9B-83F2-4E0E-AE25-D8AD0833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DC6FE08-D683-499F-8CDF-AF53EBD9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FD14F6A-3CA4-4C12-AA26-0D2AA4D0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E8B5416-E84D-459D-A96D-6C522705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4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22D6E623-DDFB-4F57-97D7-C941DECD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0CC502E-E0AF-4C54-A5DB-399B6E95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ED6600D-E78C-4EF6-9622-654928E1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53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8E821D-1FE7-4FA9-8C15-C1B565D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F45C53A-B47F-4C1E-87E1-595BB95E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ADF5B6-A924-425E-8033-023FEDE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4B5D79C-71AD-43F6-AF8D-F09C0B0E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CD9DF5E-805B-48A3-9CDE-3C6D5764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0F6C049-A5D1-4338-B076-D8BD9091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9AAC55-D828-48B0-BF40-E8FBB3B6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618DCAAD-4B9C-43D5-BE1F-0CCC89491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DD0033E-BBF3-4A9D-9401-E15B0058F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E919887-1A50-4541-9DF5-BC2ED180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3C6DC5A-5E90-4944-84F2-255F933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F64D41A-81B5-4717-A6FF-D004EAE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36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710290-F575-491B-9071-D7E858A6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6ED6B61-816C-48FD-AFE6-E5201C5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3DBB748-74E3-4A63-AC6D-7E0621998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DFEA-4DE0-4EBF-A8BE-0EE64357D8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799E99-EA3C-48FB-B7CE-A4C0202BA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365F5CB-1D6D-4FCD-9C47-A57FF5CA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6597-6BD9-400B-AA3F-91CA50D7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2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A05D5817-391F-4DBE-A842-8DC736166AC4}"/>
              </a:ext>
            </a:extLst>
          </p:cNvPr>
          <p:cNvSpPr/>
          <p:nvPr/>
        </p:nvSpPr>
        <p:spPr>
          <a:xfrm>
            <a:off x="2378646" y="106796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ОБЛАСТИ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="" xmlns:a16="http://schemas.microsoft.com/office/drawing/2014/main" id="{C098E0AC-511A-40FD-BC70-E345B1CAEDA5}"/>
              </a:ext>
            </a:extLst>
          </p:cNvPr>
          <p:cNvSpPr/>
          <p:nvPr/>
        </p:nvSpPr>
        <p:spPr>
          <a:xfrm>
            <a:off x="2378646" y="1139878"/>
            <a:ext cx="74343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практической подготовке в виде учебной практики профессионального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11) Разработка, администрирование и защита баз данных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4EF70D54-A2A2-48D5-99D9-11290AD98B9E}"/>
              </a:ext>
            </a:extLst>
          </p:cNvPr>
          <p:cNvSpPr/>
          <p:nvPr/>
        </p:nvSpPr>
        <p:spPr>
          <a:xfrm>
            <a:off x="1866900" y="2595808"/>
            <a:ext cx="84582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2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AFCCA77A-C78B-4ED1-A99A-AD1AC746054A}"/>
              </a:ext>
            </a:extLst>
          </p:cNvPr>
          <p:cNvSpPr/>
          <p:nvPr/>
        </p:nvSpPr>
        <p:spPr>
          <a:xfrm>
            <a:off x="3651598" y="3606529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1379E2E4-F7F3-4927-898A-CBEE9C0B81F4}"/>
              </a:ext>
            </a:extLst>
          </p:cNvPr>
          <p:cNvSpPr/>
          <p:nvPr/>
        </p:nvSpPr>
        <p:spPr>
          <a:xfrm>
            <a:off x="2488316" y="4307983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Аверьянов Николай Владимирович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BB15F9AE-22AC-4800-BDFB-B17A6C23ED66}"/>
              </a:ext>
            </a:extLst>
          </p:cNvPr>
          <p:cNvSpPr/>
          <p:nvPr/>
        </p:nvSpPr>
        <p:spPr>
          <a:xfrm>
            <a:off x="4893873" y="6134069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=""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4" y="400151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="" xmlns:a16="http://schemas.microsoft.com/office/drawing/2014/main" id="{6399EBC7-871F-4614-BDAE-8DD09FB7B3C2}"/>
              </a:ext>
            </a:extLst>
          </p:cNvPr>
          <p:cNvCxnSpPr>
            <a:cxnSpLocks/>
          </p:cNvCxnSpPr>
          <p:nvPr/>
        </p:nvCxnSpPr>
        <p:spPr>
          <a:xfrm flipH="1">
            <a:off x="5346611" y="4610640"/>
            <a:ext cx="4466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7A46A4CB-CCF0-4677-BF30-24573D3388F6}"/>
              </a:ext>
            </a:extLst>
          </p:cNvPr>
          <p:cNvSpPr/>
          <p:nvPr/>
        </p:nvSpPr>
        <p:spPr>
          <a:xfrm>
            <a:off x="798014" y="594069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3" y="2077095"/>
            <a:ext cx="4010025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8014" y="1707763"/>
            <a:ext cx="258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Форма авторизации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16" y="4301182"/>
            <a:ext cx="7412037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61116" y="3931850"/>
            <a:ext cx="32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Главная кнопочная форма</a:t>
            </a:r>
          </a:p>
        </p:txBody>
      </p:sp>
    </p:spTree>
    <p:extLst>
      <p:ext uri="{BB962C8B-B14F-4D97-AF65-F5344CB8AC3E}">
        <p14:creationId xmlns:p14="http://schemas.microsoft.com/office/powerpoint/2010/main" val="12322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7A46A4CB-CCF0-4677-BF30-24573D3388F6}"/>
              </a:ext>
            </a:extLst>
          </p:cNvPr>
          <p:cNvSpPr/>
          <p:nvPr/>
        </p:nvSpPr>
        <p:spPr>
          <a:xfrm>
            <a:off x="798014" y="594069"/>
            <a:ext cx="3234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Формы таблиц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1626046"/>
            <a:ext cx="515302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4008961"/>
            <a:ext cx="5019675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1" y="2123542"/>
            <a:ext cx="4695825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41" y="3454847"/>
            <a:ext cx="476250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47" y="949771"/>
            <a:ext cx="52197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7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7A46A4CB-CCF0-4677-BF30-24573D3388F6}"/>
              </a:ext>
            </a:extLst>
          </p:cNvPr>
          <p:cNvSpPr/>
          <p:nvPr/>
        </p:nvSpPr>
        <p:spPr>
          <a:xfrm>
            <a:off x="798014" y="594069"/>
            <a:ext cx="6193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Подчинённые формы таблиц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39" y="1726407"/>
            <a:ext cx="5545560" cy="3405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41" y="2051570"/>
            <a:ext cx="5811837" cy="415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61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7A46A4CB-CCF0-4677-BF30-24573D3388F6}"/>
              </a:ext>
            </a:extLst>
          </p:cNvPr>
          <p:cNvSpPr/>
          <p:nvPr/>
        </p:nvSpPr>
        <p:spPr>
          <a:xfrm>
            <a:off x="798014" y="594069"/>
            <a:ext cx="3696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Формы запросов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2" y="1374364"/>
            <a:ext cx="7650163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73" y="1932511"/>
            <a:ext cx="7840663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2" y="2799286"/>
            <a:ext cx="8345487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49" y="3590925"/>
            <a:ext cx="8650287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2" y="4381500"/>
            <a:ext cx="10079037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7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BA23C297-1872-4AB0-9DB8-7FB6BF3A564F}"/>
              </a:ext>
            </a:extLst>
          </p:cNvPr>
          <p:cNvSpPr/>
          <p:nvPr/>
        </p:nvSpPr>
        <p:spPr>
          <a:xfrm>
            <a:off x="798014" y="594069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91FF344E-8986-4E6E-A309-F38E9559F1ED}"/>
              </a:ext>
            </a:extLst>
          </p:cNvPr>
          <p:cNvSpPr/>
          <p:nvPr/>
        </p:nvSpPr>
        <p:spPr>
          <a:xfrm>
            <a:off x="798014" y="1403654"/>
            <a:ext cx="1059566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«Учёта ежегодных выставок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собак», серверная часть которой была реализована в MS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клиентская часть в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450215" algn="just"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учебной практики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была достигнута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путем проведения анализа предметной области, проектирования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информационной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и интеграции программных модулей.</a:t>
            </a:r>
          </a:p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были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выполнены в полном объёме.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14C1FD25-EFF1-4591-849E-3E458C146151}"/>
              </a:ext>
            </a:extLst>
          </p:cNvPr>
          <p:cNvSpPr/>
          <p:nvPr/>
        </p:nvSpPr>
        <p:spPr>
          <a:xfrm>
            <a:off x="798014" y="1403654"/>
            <a:ext cx="1059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Целью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проведения учебной практики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приобретение практических навыков работы в области создания, функционирования и использования систем управления базами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данных.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98014" y="2774464"/>
            <a:ext cx="105956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indent="450000" algn="just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знаний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умений и навыков, профессиональных компетенций, профессионально значимых личностных качеств; </a:t>
            </a:r>
          </a:p>
          <a:p>
            <a:pPr indent="450000" algn="just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развитие профессионального интереса, формирование мотивационно-целостного отношения к профессиональной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деятельности;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000" algn="just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адаптация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деятельности.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B4D1BAC3-7A63-4D1D-A840-130A480A4C4F}"/>
              </a:ext>
            </a:extLst>
          </p:cNvPr>
          <p:cNvSpPr/>
          <p:nvPr/>
        </p:nvSpPr>
        <p:spPr>
          <a:xfrm>
            <a:off x="798014" y="594069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</p:spTree>
    <p:extLst>
      <p:ext uri="{BB962C8B-B14F-4D97-AF65-F5344CB8AC3E}">
        <p14:creationId xmlns:p14="http://schemas.microsoft.com/office/powerpoint/2010/main" val="6022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14C1FD25-EFF1-4591-849E-3E458C146151}"/>
              </a:ext>
            </a:extLst>
          </p:cNvPr>
          <p:cNvSpPr/>
          <p:nvPr/>
        </p:nvSpPr>
        <p:spPr>
          <a:xfrm>
            <a:off x="798014" y="2749854"/>
            <a:ext cx="105956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утилита для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конфигурирования, управления и администрирования всех компонентов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 </a:t>
            </a:r>
            <a:r>
              <a:rPr lang="ru-RU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Она включает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скриптовый редактор и графическую программу, которая работает с объектами и настройками сервера.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03FDBD65-8829-4732-AD2F-427917D0D1F6}"/>
              </a:ext>
            </a:extLst>
          </p:cNvPr>
          <p:cNvSpPr/>
          <p:nvPr/>
        </p:nvSpPr>
        <p:spPr>
          <a:xfrm>
            <a:off x="798014" y="4309957"/>
            <a:ext cx="10595666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реляционная система управления базами данных корпорации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Входит в состав пакета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Имеет широкий спектр функций, включая связанные запросы, связь с внешними таблицами и базами данных.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C27444C2-D9B3-4B9A-A572-A2945B1B9D0B}"/>
              </a:ext>
            </a:extLst>
          </p:cNvPr>
          <p:cNvSpPr/>
          <p:nvPr/>
        </p:nvSpPr>
        <p:spPr>
          <a:xfrm>
            <a:off x="798014" y="1669962"/>
            <a:ext cx="1059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векторный графический редактор, редактор диаграмм и блок-схем для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Выпускается в трёх редакциях: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Standard, Professional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for Office 365. 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1AFC393D-339E-401F-AEB3-292EDCB663D0}"/>
              </a:ext>
            </a:extLst>
          </p:cNvPr>
          <p:cNvSpPr/>
          <p:nvPr/>
        </p:nvSpPr>
        <p:spPr>
          <a:xfrm>
            <a:off x="798014" y="594069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1820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8718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Моделирование программного продукта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14C1FD25-EFF1-4591-849E-3E458C146151}"/>
              </a:ext>
            </a:extLst>
          </p:cNvPr>
          <p:cNvSpPr/>
          <p:nvPr/>
        </p:nvSpPr>
        <p:spPr>
          <a:xfrm>
            <a:off x="798014" y="1403654"/>
            <a:ext cx="105956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 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программы </a:t>
            </a:r>
          </a:p>
        </p:txBody>
      </p:sp>
    </p:spTree>
    <p:extLst>
      <p:ext uri="{BB962C8B-B14F-4D97-AF65-F5344CB8AC3E}">
        <p14:creationId xmlns:p14="http://schemas.microsoft.com/office/powerpoint/2010/main" val="41148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794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14" y="1429397"/>
            <a:ext cx="7331075" cy="5085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8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5843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83" y="1301011"/>
            <a:ext cx="7731125" cy="5371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6526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57" y="1692089"/>
            <a:ext cx="9116779" cy="469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7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E6715CFA-5E89-4E56-8101-47F62CFE001F}"/>
              </a:ext>
            </a:extLst>
          </p:cNvPr>
          <p:cNvSpPr/>
          <p:nvPr/>
        </p:nvSpPr>
        <p:spPr>
          <a:xfrm>
            <a:off x="798014" y="594069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3" y="1657995"/>
            <a:ext cx="44196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3" y="4199573"/>
            <a:ext cx="4962525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689906"/>
            <a:ext cx="376237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42453" y="1277526"/>
            <a:ext cx="258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Таблица Владельцев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453" y="3810546"/>
            <a:ext cx="258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Таблица Клубов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0088" y="1304312"/>
            <a:ext cx="258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Таблица Рингов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80" y="3715395"/>
            <a:ext cx="7316787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12780" y="3345450"/>
            <a:ext cx="258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Таблица Собак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19" y="3429000"/>
            <a:ext cx="5773737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237819" y="3059669"/>
            <a:ext cx="258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Таблица Эксперты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7" y="2280456"/>
            <a:ext cx="29622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64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A6836E-C603-43CB-9DA7-89D8E3FA3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007DD-F9BF-4F0F-B8C6-C514B2841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0FAFCA-5C96-453B-83B7-A9AEF7F18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0F84AE-A24D-4353-B1BA-BD80DAA385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F093259-3E74-43A1-944B-B106C8105E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A28A35-1E54-4054-BB95-42FAFA13A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BA3A17F-F3BD-4B94-9CC8-006700210F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D0398DD-AD75-4E2B-A3C6-35073082A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3E4F247-A844-4CD1-A37E-B7EA0DA2D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2387B1B-D4D3-493F-8D7A-C7A89DBD4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="" xmlns:a16="http://schemas.microsoft.com/office/drawing/2014/main" id="{C3404477-1F13-4859-84DA-12A303ACAD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="" xmlns:a16="http://schemas.microsoft.com/office/drawing/2014/main" id="{1B8C62FD-B708-4F00-80BB-1250C60119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E6715CFA-5E89-4E56-8101-47F62CFE001F}"/>
              </a:ext>
            </a:extLst>
          </p:cNvPr>
          <p:cNvSpPr/>
          <p:nvPr/>
        </p:nvSpPr>
        <p:spPr>
          <a:xfrm>
            <a:off x="798014" y="594069"/>
            <a:ext cx="2104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Запросы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419226"/>
            <a:ext cx="6421437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971267"/>
            <a:ext cx="2857500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018704"/>
            <a:ext cx="365760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7" y="1997359"/>
            <a:ext cx="6554787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958800"/>
            <a:ext cx="4238625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324</Words>
  <Application>Microsoft Office PowerPoint</Application>
  <PresentationFormat>Произвольный</PresentationFormat>
  <Paragraphs>45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Макуров</dc:creator>
  <cp:lastModifiedBy>Макуров_ВА</cp:lastModifiedBy>
  <cp:revision>80</cp:revision>
  <dcterms:created xsi:type="dcterms:W3CDTF">2023-06-04T11:16:21Z</dcterms:created>
  <dcterms:modified xsi:type="dcterms:W3CDTF">2023-06-09T02:26:32Z</dcterms:modified>
</cp:coreProperties>
</file>