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06/08/2022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44C86C62-4280-927F-42BE-07989C6A81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>
            <a:alphaModFix/>
          </a:blip>
          <a:srcRect t="286" r="1" b="1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01. Web Development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194</Words>
  <Application>Microsoft Office PowerPoint</Application>
  <PresentationFormat>Widescreen</PresentationFormat>
  <Paragraphs>27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01. Web Development Course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8</cp:revision>
  <dcterms:created xsi:type="dcterms:W3CDTF">2022-06-27T09:42:18Z</dcterms:created>
  <dcterms:modified xsi:type="dcterms:W3CDTF">2022-08-06T16:36:12Z</dcterms:modified>
</cp:coreProperties>
</file>