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66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06/08/2022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06/08/2022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5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" TargetMode="External"/><Relationship Id="rId2" Type="http://schemas.openxmlformats.org/officeDocument/2006/relationships/hyperlink" Target="https://developer.mozilla.org/en-US/docs/Web/JavaScript/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do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B0D3-0858-47C1-9A78-11D004B74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02.JavaScript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B7772-1FDB-42B1-8F33-2F038FF0C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Aluculesei</a:t>
            </a:r>
            <a:r>
              <a:rPr lang="en-US" dirty="0">
                <a:solidFill>
                  <a:schemeClr val="bg1"/>
                </a:solidFill>
              </a:rPr>
              <a:t> Marius-Andrei</a:t>
            </a:r>
          </a:p>
        </p:txBody>
      </p:sp>
    </p:spTree>
    <p:extLst>
      <p:ext uri="{BB962C8B-B14F-4D97-AF65-F5344CB8AC3E}">
        <p14:creationId xmlns:p14="http://schemas.microsoft.com/office/powerpoint/2010/main" val="394280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A081-318F-436B-81D8-5E146969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EAE7-70C0-491E-A7C2-A53A7D06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High-level, just-in-time compiled language</a:t>
            </a:r>
          </a:p>
          <a:p>
            <a:endParaRPr lang="en-US" dirty="0"/>
          </a:p>
          <a:p>
            <a:r>
              <a:rPr lang="en-US" dirty="0"/>
              <a:t>Core tech of the World Wide Web, alongside HTML and CSS</a:t>
            </a:r>
          </a:p>
          <a:p>
            <a:endParaRPr lang="en-US" dirty="0"/>
          </a:p>
          <a:p>
            <a:r>
              <a:rPr lang="en-US" dirty="0"/>
              <a:t>Conforms to the ECMAScript standard</a:t>
            </a:r>
          </a:p>
          <a:p>
            <a:endParaRPr lang="en-US" dirty="0"/>
          </a:p>
          <a:p>
            <a:r>
              <a:rPr lang="en-US" dirty="0"/>
              <a:t>All major web browser have a JS engine to execute code on the client’s device</a:t>
            </a:r>
          </a:p>
        </p:txBody>
      </p:sp>
    </p:spTree>
    <p:extLst>
      <p:ext uri="{BB962C8B-B14F-4D97-AF65-F5344CB8AC3E}">
        <p14:creationId xmlns:p14="http://schemas.microsoft.com/office/powerpoint/2010/main" val="165617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AE43-8128-49E1-8FCE-C4D494BE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6077-BABF-4D1B-BB87-FC26610B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r>
              <a:rPr lang="en-US" dirty="0"/>
              <a:t>Doesn’t require a background in Computer Science to understand</a:t>
            </a:r>
          </a:p>
          <a:p>
            <a:r>
              <a:rPr lang="en-US" dirty="0"/>
              <a:t>Plenty of resources</a:t>
            </a:r>
          </a:p>
          <a:p>
            <a:r>
              <a:rPr lang="en-US" dirty="0"/>
              <a:t>Plenty of libraries built for it</a:t>
            </a:r>
          </a:p>
          <a:p>
            <a:r>
              <a:rPr lang="en-US" dirty="0"/>
              <a:t>“Language of the Web”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6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AE43-8128-49E1-8FCE-C4D494BE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6077-BABF-4D1B-BB87-FC26610B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https://developer.mozilla.org/en-US/docs/Web/JavaScript/Guide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https://www.w3schools.com/js/</a:t>
            </a:r>
            <a:endParaRPr lang="en-US" dirty="0"/>
          </a:p>
          <a:p>
            <a:r>
              <a:rPr lang="en-US" dirty="0">
                <a:hlinkClick r:id="rId4"/>
              </a:rPr>
              <a:t>https://nodejs.org/en/docs/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1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8B9C-E801-473F-932B-FBCCA8D5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08DCE6-D645-4983-8B8F-085447F66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066548"/>
              </p:ext>
            </p:extLst>
          </p:nvPr>
        </p:nvGraphicFramePr>
        <p:xfrm>
          <a:off x="914400" y="2852738"/>
          <a:ext cx="1036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377651548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813215122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66991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typeOf</a:t>
                      </a:r>
                      <a:r>
                        <a:rPr lang="en-US" dirty="0"/>
                        <a:t>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Primitive?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96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2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4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8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9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8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8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4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2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FFA9-43FD-47A4-B527-0DD45F78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1C3D-AC00-4420-848E-65CB9A91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in the provided </a:t>
            </a:r>
            <a:r>
              <a:rPr lang="en-US" dirty="0" err="1"/>
              <a:t>github</a:t>
            </a:r>
            <a:r>
              <a:rPr lang="en-US" dirty="0"/>
              <a:t> repository a series of examples that show the basics of JS.</a:t>
            </a:r>
          </a:p>
          <a:p>
            <a:r>
              <a:rPr lang="en-US" dirty="0"/>
              <a:t>For the exercises, a series of simple tasks have been made to help you understand the language better.</a:t>
            </a:r>
          </a:p>
        </p:txBody>
      </p:sp>
    </p:spTree>
    <p:extLst>
      <p:ext uri="{BB962C8B-B14F-4D97-AF65-F5344CB8AC3E}">
        <p14:creationId xmlns:p14="http://schemas.microsoft.com/office/powerpoint/2010/main" val="276412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AE43-8128-49E1-8FCE-C4D494BE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6077-BABF-4D1B-BB87-FC26610B4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12885"/>
            <a:ext cx="10363200" cy="38289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a calculator command line application that receives two numbers and an operator as input and outputs the answer of the equation regarding the selected operator.</a:t>
            </a:r>
          </a:p>
          <a:p>
            <a:pPr marL="0" indent="0">
              <a:buNone/>
            </a:pPr>
            <a:r>
              <a:rPr lang="en-US" dirty="0"/>
              <a:t>The operators can be: “+”, “-”, “*”, ”/”.</a:t>
            </a:r>
          </a:p>
          <a:p>
            <a:pPr marL="0" indent="0">
              <a:buNone/>
            </a:pPr>
            <a:r>
              <a:rPr lang="en-US" dirty="0"/>
              <a:t>The program must display the resulting value </a:t>
            </a:r>
          </a:p>
          <a:p>
            <a:pPr marL="0" indent="0">
              <a:buNone/>
            </a:pPr>
            <a:r>
              <a:rPr lang="en-US" dirty="0"/>
              <a:t>The program must handle edge error cases (Division by 0)</a:t>
            </a:r>
          </a:p>
          <a:p>
            <a:pPr marL="0" indent="0">
              <a:buNone/>
            </a:pPr>
            <a:r>
              <a:rPr lang="en-US" dirty="0"/>
              <a:t>	Example Input: ./calculator.js 2 4 +</a:t>
            </a:r>
          </a:p>
          <a:p>
            <a:pPr marL="0" indent="0">
              <a:buNone/>
            </a:pPr>
            <a:r>
              <a:rPr lang="en-US" dirty="0"/>
              <a:t>	Example Output: “The answer is 6”</a:t>
            </a:r>
          </a:p>
          <a:p>
            <a:pPr marL="0" indent="0">
              <a:buNone/>
            </a:pPr>
            <a:r>
              <a:rPr lang="en-US" dirty="0"/>
              <a:t>Hint: (The inputs will all be strings. For the numbers you should convert them to integers)</a:t>
            </a:r>
          </a:p>
          <a:p>
            <a:pPr marL="0" indent="0">
              <a:buNone/>
            </a:pPr>
            <a:r>
              <a:rPr lang="en-US" dirty="0"/>
              <a:t>Extra: Create the calculator in such a way that is can parse an equation and output it’s results.</a:t>
            </a:r>
          </a:p>
          <a:p>
            <a:pPr marL="0" indent="0">
              <a:buNone/>
            </a:pPr>
            <a:r>
              <a:rPr lang="en-US" dirty="0"/>
              <a:t>	Example input: (2 + 4) * 12</a:t>
            </a:r>
          </a:p>
          <a:p>
            <a:pPr marL="0" indent="0">
              <a:buNone/>
            </a:pPr>
            <a:r>
              <a:rPr lang="en-US" dirty="0"/>
              <a:t>	Example output: 72</a:t>
            </a:r>
          </a:p>
        </p:txBody>
      </p:sp>
    </p:spTree>
    <p:extLst>
      <p:ext uri="{BB962C8B-B14F-4D97-AF65-F5344CB8AC3E}">
        <p14:creationId xmlns:p14="http://schemas.microsoft.com/office/powerpoint/2010/main" val="413570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51B5-D961-43B5-B593-7E9038B8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9660"/>
            <a:ext cx="6592186" cy="2884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Fin.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601E87A-CF99-47A2-BFBF-D61792C8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55" y="340362"/>
            <a:ext cx="5492269" cy="54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777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321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02.JavaScript</vt:lpstr>
      <vt:lpstr>Quick History</vt:lpstr>
      <vt:lpstr>Why JS?</vt:lpstr>
      <vt:lpstr>Resources</vt:lpstr>
      <vt:lpstr>Basic Types</vt:lpstr>
      <vt:lpstr>Examples and Exercises</vt:lpstr>
      <vt:lpstr>Homework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Course</dc:title>
  <dc:creator>Marius-Andrei ALUCULESEI (94553)</dc:creator>
  <cp:lastModifiedBy>Marius-Andrei ALUCULESEI (94553)</cp:lastModifiedBy>
  <cp:revision>17</cp:revision>
  <dcterms:created xsi:type="dcterms:W3CDTF">2022-06-27T09:42:18Z</dcterms:created>
  <dcterms:modified xsi:type="dcterms:W3CDTF">2022-08-06T16:38:39Z</dcterms:modified>
</cp:coreProperties>
</file>