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6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07/08/2022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07/08/2022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F024F6-FCD5-40AA-AB4F-06C0FEE7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03.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 markup language for documents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to be displayed in a web browser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Can be assisted by CSS and JS to enhance it’s capabilities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Almost everything on the web is a HTML page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E43-8128-49E1-8FCE-C4D494BE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077-BABF-4D1B-BB87-FC26610B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https://developer.mozilla.org/en-US/docs/Learn/Getting_started_with_the_web/HTML_basics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https://www.w3schools.com/html/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FFA9-43FD-47A4-B527-0DD45F7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C3D-AC00-4420-848E-65CB9A91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in the provided </a:t>
            </a:r>
            <a:r>
              <a:rPr lang="en-US" dirty="0" err="1"/>
              <a:t>github</a:t>
            </a:r>
            <a:r>
              <a:rPr lang="en-US" dirty="0"/>
              <a:t> repository a series of examples that show the basics of HTML.</a:t>
            </a:r>
          </a:p>
          <a:p>
            <a:r>
              <a:rPr lang="en-US" dirty="0"/>
              <a:t>For the exercises, a series of simple tasks have been made to help you understand the language better.</a:t>
            </a:r>
          </a:p>
        </p:txBody>
      </p:sp>
    </p:spTree>
    <p:extLst>
      <p:ext uri="{BB962C8B-B14F-4D97-AF65-F5344CB8AC3E}">
        <p14:creationId xmlns:p14="http://schemas.microsoft.com/office/powerpoint/2010/main" val="276412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AE43-8128-49E1-8FCE-C4D494BE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6077-BABF-4D1B-BB87-FC26610B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2885"/>
            <a:ext cx="10363200" cy="38289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 simple page that acts as your presentation page. You can add images, videos and everything you like.</a:t>
            </a:r>
          </a:p>
          <a:p>
            <a:pPr marL="0" indent="0">
              <a:buNone/>
            </a:pPr>
            <a:r>
              <a:rPr lang="en-US" dirty="0"/>
              <a:t>The structure you should follow is the following, those fields are mandatory:</a:t>
            </a:r>
          </a:p>
          <a:p>
            <a:r>
              <a:rPr lang="en-US" dirty="0"/>
              <a:t>Full Name</a:t>
            </a:r>
          </a:p>
          <a:p>
            <a:r>
              <a:rPr lang="en-US" dirty="0"/>
              <a:t>School/University</a:t>
            </a:r>
          </a:p>
          <a:p>
            <a:r>
              <a:rPr lang="en-US" dirty="0"/>
              <a:t>Quick description about yourself</a:t>
            </a:r>
          </a:p>
          <a:p>
            <a:r>
              <a:rPr lang="en-US" dirty="0"/>
              <a:t>Hobbies</a:t>
            </a:r>
          </a:p>
          <a:p>
            <a:r>
              <a:rPr lang="en-US" dirty="0"/>
              <a:t>What you want to achieve in life</a:t>
            </a:r>
          </a:p>
          <a:p>
            <a:r>
              <a:rPr lang="en-US" dirty="0"/>
              <a:t>What is a thing that makes you happy</a:t>
            </a:r>
          </a:p>
          <a:p>
            <a:pPr marL="0" indent="0">
              <a:buNone/>
            </a:pPr>
            <a:r>
              <a:rPr lang="en-US" dirty="0"/>
              <a:t>You can also add anything else you like</a:t>
            </a:r>
          </a:p>
        </p:txBody>
      </p:sp>
    </p:spTree>
    <p:extLst>
      <p:ext uri="{BB962C8B-B14F-4D97-AF65-F5344CB8AC3E}">
        <p14:creationId xmlns:p14="http://schemas.microsoft.com/office/powerpoint/2010/main" val="413570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03. HTML</vt:lpstr>
      <vt:lpstr>Quick History</vt:lpstr>
      <vt:lpstr>Resources</vt:lpstr>
      <vt:lpstr>Examples and Exercises</vt:lpstr>
      <vt:lpstr>Homework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11</cp:revision>
  <dcterms:created xsi:type="dcterms:W3CDTF">2022-06-27T09:42:18Z</dcterms:created>
  <dcterms:modified xsi:type="dcterms:W3CDTF">2022-08-07T08:11:28Z</dcterms:modified>
</cp:coreProperties>
</file>