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D322A2F-D571-465C-A783-9FF991A0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06. </a:t>
            </a:r>
            <a:r>
              <a:rPr lang="en-US">
                <a:solidFill>
                  <a:srgbClr val="FFFFFF"/>
                </a:solidFill>
              </a:rPr>
              <a:t>Vue.JS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06. Vue.JS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13</cp:revision>
  <dcterms:created xsi:type="dcterms:W3CDTF">2022-06-27T09:42:18Z</dcterms:created>
  <dcterms:modified xsi:type="dcterms:W3CDTF">2022-06-27T11:53:43Z</dcterms:modified>
</cp:coreProperties>
</file>